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53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Kreger" userId="058c69b94427dcb1" providerId="LiveId" clId="{6683E454-1F40-4BD6-9F00-3ACB29361781}"/>
    <pc:docChg chg="modSld">
      <pc:chgData name="David Kreger" userId="058c69b94427dcb1" providerId="LiveId" clId="{6683E454-1F40-4BD6-9F00-3ACB29361781}" dt="2023-04-17T16:32:02.505" v="3" actId="1076"/>
      <pc:docMkLst>
        <pc:docMk/>
      </pc:docMkLst>
      <pc:sldChg chg="modSp mod">
        <pc:chgData name="David Kreger" userId="058c69b94427dcb1" providerId="LiveId" clId="{6683E454-1F40-4BD6-9F00-3ACB29361781}" dt="2023-04-17T16:32:02.505" v="3" actId="1076"/>
        <pc:sldMkLst>
          <pc:docMk/>
          <pc:sldMk cId="1327959862" sldId="256"/>
        </pc:sldMkLst>
        <pc:spChg chg="mod">
          <ac:chgData name="David Kreger" userId="058c69b94427dcb1" providerId="LiveId" clId="{6683E454-1F40-4BD6-9F00-3ACB29361781}" dt="2023-04-17T16:31:53.586" v="1" actId="1076"/>
          <ac:spMkLst>
            <pc:docMk/>
            <pc:sldMk cId="1327959862" sldId="256"/>
            <ac:spMk id="11" creationId="{A9040644-9A22-44CC-9B3B-76CA887A7183}"/>
          </ac:spMkLst>
        </pc:spChg>
        <pc:spChg chg="mod">
          <ac:chgData name="David Kreger" userId="058c69b94427dcb1" providerId="LiveId" clId="{6683E454-1F40-4BD6-9F00-3ACB29361781}" dt="2023-04-17T16:32:02.505" v="3" actId="1076"/>
          <ac:spMkLst>
            <pc:docMk/>
            <pc:sldMk cId="1327959862" sldId="256"/>
            <ac:spMk id="16" creationId="{9862C85A-769C-4D15-BD28-D7BBC14626EF}"/>
          </ac:spMkLst>
        </pc:spChg>
      </pc:sldChg>
    </pc:docChg>
  </pc:docChgLst>
  <pc:docChgLst>
    <pc:chgData name="David Kreger" userId="058c69b94427dcb1" providerId="LiveId" clId="{7B70A599-EB1A-49F0-9304-3E0747FC2D02}"/>
    <pc:docChg chg="custSel modSld">
      <pc:chgData name="David Kreger" userId="058c69b94427dcb1" providerId="LiveId" clId="{7B70A599-EB1A-49F0-9304-3E0747FC2D02}" dt="2024-04-24T16:01:29.618" v="4" actId="478"/>
      <pc:docMkLst>
        <pc:docMk/>
      </pc:docMkLst>
      <pc:sldChg chg="delSp modSp mod">
        <pc:chgData name="David Kreger" userId="058c69b94427dcb1" providerId="LiveId" clId="{7B70A599-EB1A-49F0-9304-3E0747FC2D02}" dt="2024-04-24T16:01:29.618" v="4" actId="478"/>
        <pc:sldMkLst>
          <pc:docMk/>
          <pc:sldMk cId="1327959862" sldId="256"/>
        </pc:sldMkLst>
        <pc:spChg chg="del">
          <ac:chgData name="David Kreger" userId="058c69b94427dcb1" providerId="LiveId" clId="{7B70A599-EB1A-49F0-9304-3E0747FC2D02}" dt="2024-04-24T16:01:29.618" v="4" actId="478"/>
          <ac:spMkLst>
            <pc:docMk/>
            <pc:sldMk cId="1327959862" sldId="256"/>
            <ac:spMk id="11" creationId="{A9040644-9A22-44CC-9B3B-76CA887A7183}"/>
          </ac:spMkLst>
        </pc:spChg>
        <pc:spChg chg="del mod">
          <ac:chgData name="David Kreger" userId="058c69b94427dcb1" providerId="LiveId" clId="{7B70A599-EB1A-49F0-9304-3E0747FC2D02}" dt="2024-04-24T15:47:51.692" v="1" actId="478"/>
          <ac:spMkLst>
            <pc:docMk/>
            <pc:sldMk cId="1327959862" sldId="256"/>
            <ac:spMk id="12" creationId="{0D47B021-ADAA-49B9-A694-E2C3A6635A09}"/>
          </ac:spMkLst>
        </pc:spChg>
        <pc:spChg chg="del">
          <ac:chgData name="David Kreger" userId="058c69b94427dcb1" providerId="LiveId" clId="{7B70A599-EB1A-49F0-9304-3E0747FC2D02}" dt="2024-04-24T15:47:56.117" v="2" actId="478"/>
          <ac:spMkLst>
            <pc:docMk/>
            <pc:sldMk cId="1327959862" sldId="256"/>
            <ac:spMk id="13" creationId="{40F1A6F6-9EDB-4EE7-830A-055C86053CCB}"/>
          </ac:spMkLst>
        </pc:spChg>
        <pc:spChg chg="del">
          <ac:chgData name="David Kreger" userId="058c69b94427dcb1" providerId="LiveId" clId="{7B70A599-EB1A-49F0-9304-3E0747FC2D02}" dt="2024-04-24T16:01:24.033" v="3" actId="478"/>
          <ac:spMkLst>
            <pc:docMk/>
            <pc:sldMk cId="1327959862" sldId="256"/>
            <ac:spMk id="16" creationId="{9862C85A-769C-4D15-BD28-D7BBC14626E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33C8-0551-4CE1-A52C-130ED3E47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CB12FF-8456-4361-83AB-79A99D3FF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3A7F2-4B8F-4A66-9B46-5173C9E06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4769-8F18-412F-9A06-3A6520715007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F84F9-6E60-44F8-B502-F59652DF5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AC0E6-2267-4780-939F-074716114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0EE2-F091-4D70-AFEC-0CCB735D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9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79258-DDE6-4A8D-9086-F8FB82B0A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9C5458-E14B-4002-A641-9A7DC4EC8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97428-6FBF-47C3-BF15-8075C0034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4769-8F18-412F-9A06-3A6520715007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73962-CCF1-4618-8989-703434FEC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988D8-3B7F-452E-9DAB-F9D4B9DB1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0EE2-F091-4D70-AFEC-0CCB735D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0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49BAB2-D46D-49EE-845C-24B1CE0FFE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88B736-3356-41EC-BFA8-B17931D45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3BD3F-447B-4C99-BD85-EDA10659C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4769-8F18-412F-9A06-3A6520715007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D8E2E-FDF5-4AD2-802D-4763EBD06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367E4-984E-4C61-BEDB-3A584EBA5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0EE2-F091-4D70-AFEC-0CCB735D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33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2A87E-D2CE-46BC-A028-4D18A6A46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A603C-17E6-478A-BF88-9792F1F52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30376-456D-4052-A15A-7E5A477ED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4769-8F18-412F-9A06-3A6520715007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DF4D4-A073-4AA6-A352-458DF760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9B58B-4302-498B-9BBA-30B904BB8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0EE2-F091-4D70-AFEC-0CCB735D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7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F11BA-DEFF-4CAA-92AD-444D4C037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3E229-5794-4316-9F2C-C0417A9D3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E3CC3-F41B-40D2-974F-7CCC8FC5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4769-8F18-412F-9A06-3A6520715007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DA85E-9B03-4267-9CC5-F3A5935A0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113D1-AADD-4BA1-AA76-AF2D5C98C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0EE2-F091-4D70-AFEC-0CCB735D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65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24032-1D2F-404F-980E-67B0FE375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5F13E-F516-4A86-BF69-B6D790156F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8E8D1-FC5C-4C17-B404-C6BBD4598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A38CB8-CBDB-4441-9785-9696B0F57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4769-8F18-412F-9A06-3A6520715007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430A7-DD3C-4CF3-9C13-7AB37B2DC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6AD997-ADE0-43C6-B719-3BD49D737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0EE2-F091-4D70-AFEC-0CCB735D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3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6C054-E8E8-4393-B551-B943F5D1B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14DD9-F7C1-4AE1-870C-11CCF1FAC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47097-D2CF-4DFB-BEF5-14948DE74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1557CA-3155-4289-BCCA-261D12D72A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1FE63A-357E-4DEA-A87F-8FFA16770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E64852-4244-4B02-A92B-FFBA85AEF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4769-8F18-412F-9A06-3A6520715007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43B14E-55DC-4D0C-A70C-317810ADB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5BA28-65BE-429B-9E1C-C32279C8B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0EE2-F091-4D70-AFEC-0CCB735D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8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CC58E-9ADC-450D-B716-2A050F057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ADC416-E66D-442C-B0FF-90C301A23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4769-8F18-412F-9A06-3A6520715007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362B6F-F9BD-4B4D-BF6F-A373A83BC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D815B-6F8A-4959-BBDD-3B36CAFD3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0EE2-F091-4D70-AFEC-0CCB735D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DA4D03-95A6-4792-BFE4-EA79FA557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4769-8F18-412F-9A06-3A6520715007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C0BA78-4765-41B2-9647-ABDB34A78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6654C-90B4-4756-84AC-4C13E924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0EE2-F091-4D70-AFEC-0CCB735D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6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F4F9D-037C-4D43-9A9E-294D5A2E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43CB6-4FE3-4DD4-9080-B2D9AC789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02C29-1FD7-483F-977B-947B8BB30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921432-7F44-4B4E-B17E-780C98341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4769-8F18-412F-9A06-3A6520715007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3326E-9013-4B70-8AB2-114B91DEB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518856-5FC8-4C4C-8C0F-AD2EE7372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0EE2-F091-4D70-AFEC-0CCB735D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19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C33CB-F863-40A4-8D08-51580BC3B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A57D0A-7CCA-45B3-AD01-07041DF8AE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B2B72-55FB-4E4C-A86E-2EDAB0660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B4088-674E-4683-BEB2-8208E1939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4769-8F18-412F-9A06-3A6520715007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0823C-4909-4841-B07F-5AF46AA4B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AB6B2-E673-4E69-853D-F893BF8BF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0EE2-F091-4D70-AFEC-0CCB735D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33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D0F678-2F3F-4D87-80F0-046C71625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E7326-76C8-4A56-898B-F6D3A21CC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63913-65C7-4BE5-B005-5EAF8AC45F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E4769-8F18-412F-9A06-3A6520715007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61B3F-0E48-40D3-8BA5-E40B695AE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A1139-39CD-47A2-B340-B84733611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B0EE2-F091-4D70-AFEC-0CCB735D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8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FFD24-0C91-4CB1-9C10-84043D454A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0A5292-FA66-46E3-BD23-EF71E5E763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FCD5C3E2-CE21-4794-AD22-B1B227D2E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8500"/>
            <a:ext cx="12001500" cy="8051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9E808A-2B9A-4584-8613-7846577293CE}"/>
              </a:ext>
            </a:extLst>
          </p:cNvPr>
          <p:cNvSpPr txBox="1"/>
          <p:nvPr/>
        </p:nvSpPr>
        <p:spPr>
          <a:xfrm>
            <a:off x="114300" y="-666750"/>
            <a:ext cx="11744325" cy="9810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17D3DD-59BE-4541-96C3-3476CFE3441E}"/>
              </a:ext>
            </a:extLst>
          </p:cNvPr>
          <p:cNvSpPr txBox="1"/>
          <p:nvPr/>
        </p:nvSpPr>
        <p:spPr>
          <a:xfrm>
            <a:off x="114300" y="6858000"/>
            <a:ext cx="11887200" cy="49530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DBCE35-526A-44D2-98EA-CD4031D27BF7}"/>
              </a:ext>
            </a:extLst>
          </p:cNvPr>
          <p:cNvSpPr txBox="1"/>
          <p:nvPr/>
        </p:nvSpPr>
        <p:spPr>
          <a:xfrm>
            <a:off x="1819922" y="1713390"/>
            <a:ext cx="3275861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Baker Road Fields</a:t>
            </a:r>
          </a:p>
          <a:p>
            <a:r>
              <a:rPr lang="en-US" dirty="0"/>
              <a:t>3330 Baker Rd.</a:t>
            </a:r>
          </a:p>
          <a:p>
            <a:r>
              <a:rPr lang="en-US" dirty="0"/>
              <a:t>Orchard Park NY 14127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09B09F-2AD3-405F-AD4B-A3C3ABB77C53}"/>
              </a:ext>
            </a:extLst>
          </p:cNvPr>
          <p:cNvSpPr txBox="1"/>
          <p:nvPr/>
        </p:nvSpPr>
        <p:spPr>
          <a:xfrm>
            <a:off x="8655729" y="646772"/>
            <a:ext cx="118073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Under 10 </a:t>
            </a:r>
          </a:p>
          <a:p>
            <a:r>
              <a:rPr lang="en-US" dirty="0"/>
              <a:t>Fire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230BA1-F603-46FE-BF9E-CE4A01ABC117}"/>
              </a:ext>
            </a:extLst>
          </p:cNvPr>
          <p:cNvSpPr txBox="1"/>
          <p:nvPr/>
        </p:nvSpPr>
        <p:spPr>
          <a:xfrm>
            <a:off x="8358327" y="1539370"/>
            <a:ext cx="132721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Under 10 Revolution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4DE6A8-797B-4950-9279-72CA8B667944}"/>
              </a:ext>
            </a:extLst>
          </p:cNvPr>
          <p:cNvSpPr txBox="1"/>
          <p:nvPr/>
        </p:nvSpPr>
        <p:spPr>
          <a:xfrm>
            <a:off x="10217020" y="2594754"/>
            <a:ext cx="128519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Enter Only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05BCB0-E890-4A23-82E3-F0D6EBB72F50}"/>
              </a:ext>
            </a:extLst>
          </p:cNvPr>
          <p:cNvSpPr txBox="1"/>
          <p:nvPr/>
        </p:nvSpPr>
        <p:spPr>
          <a:xfrm>
            <a:off x="10344765" y="5343500"/>
            <a:ext cx="107658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Exit Only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27EDA63-8323-44BA-9158-B116D96E5EB5}"/>
              </a:ext>
            </a:extLst>
          </p:cNvPr>
          <p:cNvSpPr/>
          <p:nvPr/>
        </p:nvSpPr>
        <p:spPr>
          <a:xfrm rot="3080724">
            <a:off x="11103429" y="5807315"/>
            <a:ext cx="317919" cy="3693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1A75158A-EE4D-4F82-87F2-E2FFA2CD58C5}"/>
              </a:ext>
            </a:extLst>
          </p:cNvPr>
          <p:cNvSpPr/>
          <p:nvPr/>
        </p:nvSpPr>
        <p:spPr>
          <a:xfrm rot="3080724">
            <a:off x="11087990" y="3198300"/>
            <a:ext cx="317919" cy="3693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59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21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Kreger</dc:creator>
  <cp:lastModifiedBy>David Kreger</cp:lastModifiedBy>
  <cp:revision>10</cp:revision>
  <dcterms:created xsi:type="dcterms:W3CDTF">2019-08-27T01:24:07Z</dcterms:created>
  <dcterms:modified xsi:type="dcterms:W3CDTF">2024-04-24T16:01:40Z</dcterms:modified>
</cp:coreProperties>
</file>