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Kreger" userId="058c69b94427dcb1" providerId="LiveId" clId="{4FF3FA52-CB93-4493-95EC-633AC424F721}"/>
    <pc:docChg chg="modSld">
      <pc:chgData name="David Kreger" userId="058c69b94427dcb1" providerId="LiveId" clId="{4FF3FA52-CB93-4493-95EC-633AC424F721}" dt="2023-04-17T16:27:08.042" v="6" actId="1076"/>
      <pc:docMkLst>
        <pc:docMk/>
      </pc:docMkLst>
      <pc:sldChg chg="addSp modSp mod">
        <pc:chgData name="David Kreger" userId="058c69b94427dcb1" providerId="LiveId" clId="{4FF3FA52-CB93-4493-95EC-633AC424F721}" dt="2023-04-17T16:27:08.042" v="6" actId="1076"/>
        <pc:sldMkLst>
          <pc:docMk/>
          <pc:sldMk cId="1327959862" sldId="256"/>
        </pc:sldMkLst>
        <pc:spChg chg="mod">
          <ac:chgData name="David Kreger" userId="058c69b94427dcb1" providerId="LiveId" clId="{4FF3FA52-CB93-4493-95EC-633AC424F721}" dt="2023-04-17T16:25:37.767" v="0" actId="1076"/>
          <ac:spMkLst>
            <pc:docMk/>
            <pc:sldMk cId="1327959862" sldId="256"/>
            <ac:spMk id="13" creationId="{BB533AD6-C931-43BF-ACD0-99DF30FC9B82}"/>
          </ac:spMkLst>
        </pc:spChg>
        <pc:spChg chg="add mod">
          <ac:chgData name="David Kreger" userId="058c69b94427dcb1" providerId="LiveId" clId="{4FF3FA52-CB93-4493-95EC-633AC424F721}" dt="2023-04-17T16:27:08.042" v="6" actId="1076"/>
          <ac:spMkLst>
            <pc:docMk/>
            <pc:sldMk cId="1327959862" sldId="256"/>
            <ac:spMk id="17" creationId="{D93A9242-3E27-5902-2B07-F2CC167CAF08}"/>
          </ac:spMkLst>
        </pc:spChg>
      </pc:sldChg>
    </pc:docChg>
  </pc:docChgLst>
  <pc:docChgLst>
    <pc:chgData name="David Kreger" userId="058c69b94427dcb1" providerId="LiveId" clId="{42F48B08-097C-467C-BF59-2CCA8017BCAD}"/>
    <pc:docChg chg="custSel modSld">
      <pc:chgData name="David Kreger" userId="058c69b94427dcb1" providerId="LiveId" clId="{42F48B08-097C-467C-BF59-2CCA8017BCAD}" dt="2024-04-24T16:09:33.690" v="3" actId="478"/>
      <pc:docMkLst>
        <pc:docMk/>
      </pc:docMkLst>
      <pc:sldChg chg="delSp mod">
        <pc:chgData name="David Kreger" userId="058c69b94427dcb1" providerId="LiveId" clId="{42F48B08-097C-467C-BF59-2CCA8017BCAD}" dt="2024-04-24T16:09:33.690" v="3" actId="478"/>
        <pc:sldMkLst>
          <pc:docMk/>
          <pc:sldMk cId="1327959862" sldId="256"/>
        </pc:sldMkLst>
        <pc:spChg chg="del">
          <ac:chgData name="David Kreger" userId="058c69b94427dcb1" providerId="LiveId" clId="{42F48B08-097C-467C-BF59-2CCA8017BCAD}" dt="2024-04-24T16:05:25.796" v="1" actId="478"/>
          <ac:spMkLst>
            <pc:docMk/>
            <pc:sldMk cId="1327959862" sldId="256"/>
            <ac:spMk id="8" creationId="{B6E7E9F6-42D9-4E99-B1AE-C1719DE7153A}"/>
          </ac:spMkLst>
        </pc:spChg>
        <pc:spChg chg="del">
          <ac:chgData name="David Kreger" userId="058c69b94427dcb1" providerId="LiveId" clId="{42F48B08-097C-467C-BF59-2CCA8017BCAD}" dt="2024-04-24T16:05:20.035" v="0" actId="478"/>
          <ac:spMkLst>
            <pc:docMk/>
            <pc:sldMk cId="1327959862" sldId="256"/>
            <ac:spMk id="11" creationId="{A9040644-9A22-44CC-9B3B-76CA887A7183}"/>
          </ac:spMkLst>
        </pc:spChg>
        <pc:spChg chg="del">
          <ac:chgData name="David Kreger" userId="058c69b94427dcb1" providerId="LiveId" clId="{42F48B08-097C-467C-BF59-2CCA8017BCAD}" dt="2024-04-24T16:09:33.690" v="3" actId="478"/>
          <ac:spMkLst>
            <pc:docMk/>
            <pc:sldMk cId="1327959862" sldId="256"/>
            <ac:spMk id="13" creationId="{BB533AD6-C931-43BF-ACD0-99DF30FC9B82}"/>
          </ac:spMkLst>
        </pc:spChg>
        <pc:spChg chg="del">
          <ac:chgData name="David Kreger" userId="058c69b94427dcb1" providerId="LiveId" clId="{42F48B08-097C-467C-BF59-2CCA8017BCAD}" dt="2024-04-24T16:09:32.449" v="2" actId="478"/>
          <ac:spMkLst>
            <pc:docMk/>
            <pc:sldMk cId="1327959862" sldId="256"/>
            <ac:spMk id="17" creationId="{D93A9242-3E27-5902-2B07-F2CC167CAF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33C8-0551-4CE1-A52C-130ED3E47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B12FF-8456-4361-83AB-79A99D3FF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3A7F2-4B8F-4A66-9B46-5173C9E0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84F9-6E60-44F8-B502-F59652DF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AC0E6-2267-4780-939F-07471611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9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9258-DDE6-4A8D-9086-F8FB82B0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C5458-E14B-4002-A641-9A7DC4EC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97428-6FBF-47C3-BF15-8075C003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73962-CCF1-4618-8989-703434FE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988D8-3B7F-452E-9DAB-F9D4B9DB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0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9BAB2-D46D-49EE-845C-24B1CE0FF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8B736-3356-41EC-BFA8-B17931D45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3BD3F-447B-4C99-BD85-EDA10659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D8E2E-FDF5-4AD2-802D-4763EBD0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67E4-984E-4C61-BEDB-3A584EBA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3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A87E-D2CE-46BC-A028-4D18A6A4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A603C-17E6-478A-BF88-9792F1F52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30376-456D-4052-A15A-7E5A477E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DF4D4-A073-4AA6-A352-458DF760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9B58B-4302-498B-9BBA-30B904BB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7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11BA-DEFF-4CAA-92AD-444D4C03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3E229-5794-4316-9F2C-C0417A9D3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E3CC3-F41B-40D2-974F-7CCC8FC5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A85E-9B03-4267-9CC5-F3A5935A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113D1-AADD-4BA1-AA76-AF2D5C98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4032-1D2F-404F-980E-67B0FE37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F13E-F516-4A86-BF69-B6D790156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8E8D1-FC5C-4C17-B404-C6BBD4598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38CB8-CBDB-4441-9785-9696B0F5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430A7-DD3C-4CF3-9C13-7AB37B2D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AD997-ADE0-43C6-B719-3BD49D7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C054-E8E8-4393-B551-B943F5D1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14DD9-F7C1-4AE1-870C-11CCF1FAC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47097-D2CF-4DFB-BEF5-14948DE74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557CA-3155-4289-BCCA-261D12D72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FE63A-357E-4DEA-A87F-8FFA16770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64852-4244-4B02-A92B-FFBA85AE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3B14E-55DC-4D0C-A70C-317810AD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5BA28-65BE-429B-9E1C-C32279C8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8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C58E-9ADC-450D-B716-2A050F05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DC416-E66D-442C-B0FF-90C301A2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62B6F-F9BD-4B4D-BF6F-A373A83B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D815B-6F8A-4959-BBDD-3B36CAFD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A4D03-95A6-4792-BFE4-EA79FA55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0BA78-4765-41B2-9647-ABDB34A7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6654C-90B4-4756-84AC-4C13E924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4F9D-037C-4D43-9A9E-294D5A2E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43CB6-4FE3-4DD4-9080-B2D9AC789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02C29-1FD7-483F-977B-947B8BB30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21432-7F44-4B4E-B17E-780C9834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3326E-9013-4B70-8AB2-114B91DE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18856-5FC8-4C4C-8C0F-AD2EE737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1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33CB-F863-40A4-8D08-51580BC3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57D0A-7CCA-45B3-AD01-07041DF8A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B2B72-55FB-4E4C-A86E-2EDAB0660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B4088-674E-4683-BEB2-8208E193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0823C-4909-4841-B07F-5AF46AA4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AB6B2-E673-4E69-853D-F893BF8B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3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D0F678-2F3F-4D87-80F0-046C7162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E7326-76C8-4A56-898B-F6D3A21CC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3913-65C7-4BE5-B005-5EAF8AC45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1B3F-0E48-40D3-8BA5-E40B695AE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A1139-39CD-47A2-B340-B84733611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FD24-0C91-4CB1-9C10-84043D454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A5292-FA66-46E3-BD23-EF71E5E76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CD5C3E2-CE21-4794-AD22-B1B227D2E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500"/>
            <a:ext cx="12001500" cy="805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E808A-2B9A-4584-8613-7846577293CE}"/>
              </a:ext>
            </a:extLst>
          </p:cNvPr>
          <p:cNvSpPr txBox="1"/>
          <p:nvPr/>
        </p:nvSpPr>
        <p:spPr>
          <a:xfrm>
            <a:off x="114300" y="-666750"/>
            <a:ext cx="11744325" cy="9810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7D3DD-59BE-4541-96C3-3476CFE3441E}"/>
              </a:ext>
            </a:extLst>
          </p:cNvPr>
          <p:cNvSpPr txBox="1"/>
          <p:nvPr/>
        </p:nvSpPr>
        <p:spPr>
          <a:xfrm>
            <a:off x="114300" y="6858000"/>
            <a:ext cx="11887200" cy="4953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BCE35-526A-44D2-98EA-CD4031D27BF7}"/>
              </a:ext>
            </a:extLst>
          </p:cNvPr>
          <p:cNvSpPr txBox="1"/>
          <p:nvPr/>
        </p:nvSpPr>
        <p:spPr>
          <a:xfrm>
            <a:off x="1819922" y="1713390"/>
            <a:ext cx="327586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Baker Road Fields</a:t>
            </a:r>
          </a:p>
          <a:p>
            <a:r>
              <a:rPr lang="en-US" dirty="0"/>
              <a:t>3330 Baker Rd.</a:t>
            </a:r>
          </a:p>
          <a:p>
            <a:r>
              <a:rPr lang="en-US" dirty="0"/>
              <a:t>Orchard Park NY 14127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9D2A8-2B78-46C1-8FB8-28E9E9DF55F5}"/>
              </a:ext>
            </a:extLst>
          </p:cNvPr>
          <p:cNvSpPr txBox="1"/>
          <p:nvPr/>
        </p:nvSpPr>
        <p:spPr>
          <a:xfrm>
            <a:off x="6432703" y="5251980"/>
            <a:ext cx="11827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Under 12</a:t>
            </a:r>
          </a:p>
          <a:p>
            <a:r>
              <a:rPr lang="en-US" dirty="0">
                <a:highlight>
                  <a:srgbClr val="FFFF00"/>
                </a:highlight>
              </a:rPr>
              <a:t>Pride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1D4B9E-74CE-4E95-B692-F09BEEEC28BF}"/>
              </a:ext>
            </a:extLst>
          </p:cNvPr>
          <p:cNvSpPr txBox="1"/>
          <p:nvPr/>
        </p:nvSpPr>
        <p:spPr>
          <a:xfrm>
            <a:off x="6546681" y="3922635"/>
            <a:ext cx="11827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Under 12</a:t>
            </a:r>
          </a:p>
          <a:p>
            <a:r>
              <a:rPr lang="en-US" dirty="0">
                <a:highlight>
                  <a:srgbClr val="FFFF00"/>
                </a:highlight>
              </a:rPr>
              <a:t>Spirit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8AE6DF-A715-4ECB-99B1-90DE601A43D5}"/>
              </a:ext>
            </a:extLst>
          </p:cNvPr>
          <p:cNvSpPr txBox="1"/>
          <p:nvPr/>
        </p:nvSpPr>
        <p:spPr>
          <a:xfrm>
            <a:off x="10328988" y="2780522"/>
            <a:ext cx="12316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Only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DABE09-9064-4F1F-9AD8-ACF2951C44D6}"/>
              </a:ext>
            </a:extLst>
          </p:cNvPr>
          <p:cNvSpPr txBox="1"/>
          <p:nvPr/>
        </p:nvSpPr>
        <p:spPr>
          <a:xfrm>
            <a:off x="10377159" y="5488374"/>
            <a:ext cx="12316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Exit Only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759C7EF-0752-4F12-AA4E-35FB145FBB87}"/>
              </a:ext>
            </a:extLst>
          </p:cNvPr>
          <p:cNvSpPr/>
          <p:nvPr/>
        </p:nvSpPr>
        <p:spPr>
          <a:xfrm rot="3433765">
            <a:off x="10944808" y="3285443"/>
            <a:ext cx="438539" cy="2245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827A72F-A3F5-4474-9F69-B711CBB45BAD}"/>
              </a:ext>
            </a:extLst>
          </p:cNvPr>
          <p:cNvSpPr/>
          <p:nvPr/>
        </p:nvSpPr>
        <p:spPr>
          <a:xfrm rot="3433765">
            <a:off x="11128280" y="5976020"/>
            <a:ext cx="438539" cy="2245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Kreger</dc:creator>
  <cp:lastModifiedBy>David Kreger</cp:lastModifiedBy>
  <cp:revision>9</cp:revision>
  <dcterms:created xsi:type="dcterms:W3CDTF">2019-08-27T01:24:07Z</dcterms:created>
  <dcterms:modified xsi:type="dcterms:W3CDTF">2024-04-24T16:09:43Z</dcterms:modified>
</cp:coreProperties>
</file>