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71597D-9AD0-4067-AABD-EFE73306FA69}" v="3" dt="2024-04-24T15:56:08.10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34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reger" userId="058c69b94427dcb1" providerId="LiveId" clId="{9071597D-9AD0-4067-AABD-EFE73306FA69}"/>
    <pc:docChg chg="custSel modSld">
      <pc:chgData name="David Kreger" userId="058c69b94427dcb1" providerId="LiveId" clId="{9071597D-9AD0-4067-AABD-EFE73306FA69}" dt="2024-04-24T16:02:46.550" v="190" actId="20577"/>
      <pc:docMkLst>
        <pc:docMk/>
      </pc:docMkLst>
      <pc:sldChg chg="addSp delSp modSp mod">
        <pc:chgData name="David Kreger" userId="058c69b94427dcb1" providerId="LiveId" clId="{9071597D-9AD0-4067-AABD-EFE73306FA69}" dt="2024-04-24T16:02:46.550" v="190" actId="20577"/>
        <pc:sldMkLst>
          <pc:docMk/>
          <pc:sldMk cId="0" sldId="256"/>
        </pc:sldMkLst>
        <pc:spChg chg="add mod">
          <ac:chgData name="David Kreger" userId="058c69b94427dcb1" providerId="LiveId" clId="{9071597D-9AD0-4067-AABD-EFE73306FA69}" dt="2024-04-24T16:02:33.662" v="180" actId="20577"/>
          <ac:spMkLst>
            <pc:docMk/>
            <pc:sldMk cId="0" sldId="256"/>
            <ac:spMk id="2" creationId="{2FE6E5B2-1C4C-E9E0-70E8-581AB7F830BE}"/>
          </ac:spMkLst>
        </pc:spChg>
        <pc:spChg chg="add mod">
          <ac:chgData name="David Kreger" userId="058c69b94427dcb1" providerId="LiveId" clId="{9071597D-9AD0-4067-AABD-EFE73306FA69}" dt="2024-04-24T16:02:46.550" v="190" actId="20577"/>
          <ac:spMkLst>
            <pc:docMk/>
            <pc:sldMk cId="0" sldId="256"/>
            <ac:spMk id="3" creationId="{1D95FFB2-45C4-1D89-FD78-083B2A6E530C}"/>
          </ac:spMkLst>
        </pc:spChg>
        <pc:spChg chg="add mod">
          <ac:chgData name="David Kreger" userId="058c69b94427dcb1" providerId="LiveId" clId="{9071597D-9AD0-4067-AABD-EFE73306FA69}" dt="2024-04-24T15:57:23.027" v="169" actId="20577"/>
          <ac:spMkLst>
            <pc:docMk/>
            <pc:sldMk cId="0" sldId="256"/>
            <ac:spMk id="5" creationId="{0BEA9F81-9ADF-96EA-FBEA-B4169BA4C0E2}"/>
          </ac:spMkLst>
        </pc:spChg>
        <pc:spChg chg="mod">
          <ac:chgData name="David Kreger" userId="058c69b94427dcb1" providerId="LiveId" clId="{9071597D-9AD0-4067-AABD-EFE73306FA69}" dt="2024-04-24T15:53:40.514" v="48" actId="20577"/>
          <ac:spMkLst>
            <pc:docMk/>
            <pc:sldMk cId="0" sldId="256"/>
            <ac:spMk id="19" creationId="{A59530A4-587F-4B4E-9B1B-AE6A2A318FC2}"/>
          </ac:spMkLst>
        </pc:spChg>
        <pc:spChg chg="mod">
          <ac:chgData name="David Kreger" userId="058c69b94427dcb1" providerId="LiveId" clId="{9071597D-9AD0-4067-AABD-EFE73306FA69}" dt="2024-04-24T15:57:04.379" v="165" actId="1076"/>
          <ac:spMkLst>
            <pc:docMk/>
            <pc:sldMk cId="0" sldId="256"/>
            <ac:spMk id="21" creationId="{B27A75C2-3F82-48C0-9CCF-94D2548C1E83}"/>
          </ac:spMkLst>
        </pc:spChg>
        <pc:spChg chg="del mod">
          <ac:chgData name="David Kreger" userId="058c69b94427dcb1" providerId="LiveId" clId="{9071597D-9AD0-4067-AABD-EFE73306FA69}" dt="2024-04-24T15:55:57.554" v="146" actId="478"/>
          <ac:spMkLst>
            <pc:docMk/>
            <pc:sldMk cId="0" sldId="256"/>
            <ac:spMk id="23" creationId="{330B911E-1732-458C-9F9A-47DAD13D50D6}"/>
          </ac:spMkLst>
        </pc:spChg>
        <pc:spChg chg="mod">
          <ac:chgData name="David Kreger" userId="058c69b94427dcb1" providerId="LiveId" clId="{9071597D-9AD0-4067-AABD-EFE73306FA69}" dt="2024-04-24T15:53:48.327" v="63" actId="20577"/>
          <ac:spMkLst>
            <pc:docMk/>
            <pc:sldMk cId="0" sldId="256"/>
            <ac:spMk id="25" creationId="{7D11255B-F788-4835-B656-C71A2AF36E01}"/>
          </ac:spMkLst>
        </pc:spChg>
        <pc:spChg chg="mod">
          <ac:chgData name="David Kreger" userId="058c69b94427dcb1" providerId="LiveId" clId="{9071597D-9AD0-4067-AABD-EFE73306FA69}" dt="2024-04-24T15:56:58.498" v="164" actId="1076"/>
          <ac:spMkLst>
            <pc:docMk/>
            <pc:sldMk cId="0" sldId="256"/>
            <ac:spMk id="27" creationId="{50E1197F-33AB-4EB0-92A8-244077DD392E}"/>
          </ac:spMkLst>
        </pc:spChg>
        <pc:spChg chg="mod">
          <ac:chgData name="David Kreger" userId="058c69b94427dcb1" providerId="LiveId" clId="{9071597D-9AD0-4067-AABD-EFE73306FA69}" dt="2024-04-24T15:56:51.877" v="163" actId="1076"/>
          <ac:spMkLst>
            <pc:docMk/>
            <pc:sldMk cId="0" sldId="256"/>
            <ac:spMk id="29" creationId="{F5C45187-856C-4E04-91E9-8CABF39E007D}"/>
          </ac:spMkLst>
        </pc:spChg>
        <pc:spChg chg="mod">
          <ac:chgData name="David Kreger" userId="058c69b94427dcb1" providerId="LiveId" clId="{9071597D-9AD0-4067-AABD-EFE73306FA69}" dt="2024-04-24T15:57:12.914" v="167" actId="20577"/>
          <ac:spMkLst>
            <pc:docMk/>
            <pc:sldMk cId="0" sldId="256"/>
            <ac:spMk id="31" creationId="{1CA649C1-CC28-4AF1-829D-D82D15768FF3}"/>
          </ac:spMkLst>
        </pc:spChg>
        <pc:spChg chg="del">
          <ac:chgData name="David Kreger" userId="058c69b94427dcb1" providerId="LiveId" clId="{9071597D-9AD0-4067-AABD-EFE73306FA69}" dt="2024-04-24T15:55:21.252" v="141" actId="478"/>
          <ac:spMkLst>
            <pc:docMk/>
            <pc:sldMk cId="0" sldId="256"/>
            <ac:spMk id="33" creationId="{44356F79-700F-47A3-8E70-4A7513E1ADC3}"/>
          </ac:spMkLst>
        </pc:spChg>
        <pc:spChg chg="del">
          <ac:chgData name="David Kreger" userId="058c69b94427dcb1" providerId="LiveId" clId="{9071597D-9AD0-4067-AABD-EFE73306FA69}" dt="2024-04-24T15:54:05.296" v="78" actId="478"/>
          <ac:spMkLst>
            <pc:docMk/>
            <pc:sldMk cId="0" sldId="256"/>
            <ac:spMk id="35" creationId="{3711666D-D084-4FE6-9740-3EC54678D38D}"/>
          </ac:spMkLst>
        </pc:spChg>
        <pc:spChg chg="mod">
          <ac:chgData name="David Kreger" userId="058c69b94427dcb1" providerId="LiveId" clId="{9071597D-9AD0-4067-AABD-EFE73306FA69}" dt="2024-04-24T15:54:44.662" v="90" actId="20577"/>
          <ac:spMkLst>
            <pc:docMk/>
            <pc:sldMk cId="0" sldId="256"/>
            <ac:spMk id="37" creationId="{37DEF8BE-4628-4379-9FD8-F4FE133FA8E3}"/>
          </ac:spMkLst>
        </pc:spChg>
      </pc:sldChg>
    </pc:docChg>
  </pc:docChgLst>
  <pc:docChgLst>
    <pc:chgData name="David Kreger" userId="058c69b94427dcb1" providerId="LiveId" clId="{86889BC5-A002-4BAD-AA11-1B7975CD75C0}"/>
    <pc:docChg chg="modSld">
      <pc:chgData name="David Kreger" userId="058c69b94427dcb1" providerId="LiveId" clId="{86889BC5-A002-4BAD-AA11-1B7975CD75C0}" dt="2023-04-19T12:08:47.432" v="58" actId="1076"/>
      <pc:docMkLst>
        <pc:docMk/>
      </pc:docMkLst>
      <pc:sldChg chg="modSp mod">
        <pc:chgData name="David Kreger" userId="058c69b94427dcb1" providerId="LiveId" clId="{86889BC5-A002-4BAD-AA11-1B7975CD75C0}" dt="2023-04-19T12:08:47.432" v="58" actId="1076"/>
        <pc:sldMkLst>
          <pc:docMk/>
          <pc:sldMk cId="0" sldId="256"/>
        </pc:sldMkLst>
        <pc:spChg chg="mod">
          <ac:chgData name="David Kreger" userId="058c69b94427dcb1" providerId="LiveId" clId="{86889BC5-A002-4BAD-AA11-1B7975CD75C0}" dt="2023-04-17T16:30:05.498" v="13" actId="20577"/>
          <ac:spMkLst>
            <pc:docMk/>
            <pc:sldMk cId="0" sldId="256"/>
            <ac:spMk id="6" creationId="{EDC227A1-93C9-4C28-BC29-401F51F58B25}"/>
          </ac:spMkLst>
        </pc:spChg>
        <pc:spChg chg="mod">
          <ac:chgData name="David Kreger" userId="058c69b94427dcb1" providerId="LiveId" clId="{86889BC5-A002-4BAD-AA11-1B7975CD75C0}" dt="2023-04-19T12:08:30.650" v="54" actId="688"/>
          <ac:spMkLst>
            <pc:docMk/>
            <pc:sldMk cId="0" sldId="256"/>
            <ac:spMk id="11" creationId="{D718AFFF-F1E5-4328-A114-D891C2917E9F}"/>
          </ac:spMkLst>
        </pc:spChg>
        <pc:spChg chg="mod">
          <ac:chgData name="David Kreger" userId="058c69b94427dcb1" providerId="LiveId" clId="{86889BC5-A002-4BAD-AA11-1B7975CD75C0}" dt="2023-04-17T16:30:14.968" v="25" actId="20577"/>
          <ac:spMkLst>
            <pc:docMk/>
            <pc:sldMk cId="0" sldId="256"/>
            <ac:spMk id="24" creationId="{2937AF82-6118-46F3-8C3C-92F284F3350B}"/>
          </ac:spMkLst>
        </pc:spChg>
        <pc:spChg chg="mod">
          <ac:chgData name="David Kreger" userId="058c69b94427dcb1" providerId="LiveId" clId="{86889BC5-A002-4BAD-AA11-1B7975CD75C0}" dt="2023-04-19T12:08:45.823" v="57" actId="1076"/>
          <ac:spMkLst>
            <pc:docMk/>
            <pc:sldMk cId="0" sldId="256"/>
            <ac:spMk id="26" creationId="{EB6A284B-7821-4AD8-9ADA-B32D9A0B31E1}"/>
          </ac:spMkLst>
        </pc:spChg>
        <pc:picChg chg="mod">
          <ac:chgData name="David Kreger" userId="058c69b94427dcb1" providerId="LiveId" clId="{86889BC5-A002-4BAD-AA11-1B7975CD75C0}" dt="2023-04-19T12:08:47.432" v="58" actId="1076"/>
          <ac:picMkLst>
            <pc:docMk/>
            <pc:sldMk cId="0" sldId="256"/>
            <ac:picMk id="13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818452" y="125174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749863" y="1945159"/>
            <a:ext cx="2544425" cy="779701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733010" y="186861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227A1-93C9-4C28-BC29-401F51F58B25}"/>
              </a:ext>
            </a:extLst>
          </p:cNvPr>
          <p:cNvSpPr txBox="1"/>
          <p:nvPr/>
        </p:nvSpPr>
        <p:spPr>
          <a:xfrm>
            <a:off x="2187480" y="2573874"/>
            <a:ext cx="154553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Galaxy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18AFFF-F1E5-4328-A114-D891C2917E9F}"/>
              </a:ext>
            </a:extLst>
          </p:cNvPr>
          <p:cNvSpPr txBox="1"/>
          <p:nvPr/>
        </p:nvSpPr>
        <p:spPr>
          <a:xfrm rot="5400000">
            <a:off x="7429501" y="3130740"/>
            <a:ext cx="148404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Crew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9530A4-587F-4B4E-9B1B-AE6A2A318FC2}"/>
              </a:ext>
            </a:extLst>
          </p:cNvPr>
          <p:cNvSpPr txBox="1"/>
          <p:nvPr/>
        </p:nvSpPr>
        <p:spPr>
          <a:xfrm>
            <a:off x="4278221" y="3887299"/>
            <a:ext cx="1212816" cy="718145"/>
          </a:xfrm>
          <a:prstGeom prst="rect">
            <a:avLst/>
          </a:prstGeom>
          <a:solidFill>
            <a:schemeClr val="accent2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4 U6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Rapids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7A75C2-3F82-48C0-9CCF-94D2548C1E83}"/>
              </a:ext>
            </a:extLst>
          </p:cNvPr>
          <p:cNvSpPr txBox="1"/>
          <p:nvPr/>
        </p:nvSpPr>
        <p:spPr>
          <a:xfrm>
            <a:off x="5704878" y="3921781"/>
            <a:ext cx="1212816" cy="718145"/>
          </a:xfrm>
          <a:prstGeom prst="rect">
            <a:avLst/>
          </a:prstGeom>
          <a:solidFill>
            <a:schemeClr val="accent2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7–U6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Red Bulls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11255B-F788-4835-B656-C71A2AF36E01}"/>
              </a:ext>
            </a:extLst>
          </p:cNvPr>
          <p:cNvSpPr txBox="1"/>
          <p:nvPr/>
        </p:nvSpPr>
        <p:spPr>
          <a:xfrm>
            <a:off x="4266532" y="2988660"/>
            <a:ext cx="1212816" cy="718145"/>
          </a:xfrm>
          <a:prstGeom prst="rect">
            <a:avLst/>
          </a:prstGeom>
          <a:solidFill>
            <a:schemeClr val="accent2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3 U6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Whitecaps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E1197F-33AB-4EB0-92A8-244077DD392E}"/>
              </a:ext>
            </a:extLst>
          </p:cNvPr>
          <p:cNvSpPr txBox="1"/>
          <p:nvPr/>
        </p:nvSpPr>
        <p:spPr>
          <a:xfrm>
            <a:off x="5704878" y="3027471"/>
            <a:ext cx="1212816" cy="718145"/>
          </a:xfrm>
          <a:prstGeom prst="rect">
            <a:avLst/>
          </a:prstGeom>
          <a:solidFill>
            <a:schemeClr val="accent2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8 U6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Earthquak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C45187-856C-4E04-91E9-8CABF39E007D}"/>
              </a:ext>
            </a:extLst>
          </p:cNvPr>
          <p:cNvSpPr txBox="1"/>
          <p:nvPr/>
        </p:nvSpPr>
        <p:spPr>
          <a:xfrm>
            <a:off x="5704878" y="2180916"/>
            <a:ext cx="1212816" cy="718145"/>
          </a:xfrm>
          <a:prstGeom prst="rect">
            <a:avLst/>
          </a:prstGeom>
          <a:solidFill>
            <a:schemeClr val="accent2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9–U6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Fusion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A649C1-CC28-4AF1-829D-D82D15768FF3}"/>
              </a:ext>
            </a:extLst>
          </p:cNvPr>
          <p:cNvSpPr txBox="1"/>
          <p:nvPr/>
        </p:nvSpPr>
        <p:spPr>
          <a:xfrm>
            <a:off x="4238838" y="4771166"/>
            <a:ext cx="1252200" cy="841256"/>
          </a:xfrm>
          <a:prstGeom prst="rect">
            <a:avLst/>
          </a:prstGeom>
          <a:solidFill>
            <a:schemeClr val="accent2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5 –U6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Impact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DEF8BE-4628-4379-9FD8-F4FE133FA8E3}"/>
              </a:ext>
            </a:extLst>
          </p:cNvPr>
          <p:cNvSpPr txBox="1"/>
          <p:nvPr/>
        </p:nvSpPr>
        <p:spPr>
          <a:xfrm>
            <a:off x="5704878" y="4832720"/>
            <a:ext cx="1212816" cy="718145"/>
          </a:xfrm>
          <a:prstGeom prst="rect">
            <a:avLst/>
          </a:prstGeom>
          <a:solidFill>
            <a:schemeClr val="accent2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6–U6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Dynamo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37AF82-6118-46F3-8C3C-92F284F3350B}"/>
              </a:ext>
            </a:extLst>
          </p:cNvPr>
          <p:cNvSpPr txBox="1"/>
          <p:nvPr/>
        </p:nvSpPr>
        <p:spPr>
          <a:xfrm>
            <a:off x="2200680" y="3895057"/>
            <a:ext cx="154553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</a:t>
            </a:r>
            <a:r>
              <a:rPr lang="en-US" sz="2000" dirty="0"/>
              <a:t>City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6A284B-7821-4AD8-9ADA-B32D9A0B31E1}"/>
              </a:ext>
            </a:extLst>
          </p:cNvPr>
          <p:cNvSpPr txBox="1"/>
          <p:nvPr/>
        </p:nvSpPr>
        <p:spPr>
          <a:xfrm rot="5400000">
            <a:off x="8709292" y="3227500"/>
            <a:ext cx="1698987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Sounders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E6E5B2-1C4C-E9E0-70E8-581AB7F830BE}"/>
              </a:ext>
            </a:extLst>
          </p:cNvPr>
          <p:cNvSpPr txBox="1"/>
          <p:nvPr/>
        </p:nvSpPr>
        <p:spPr>
          <a:xfrm rot="5400000">
            <a:off x="7435158" y="4851104"/>
            <a:ext cx="148404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</a:t>
            </a:r>
            <a:r>
              <a:rPr lang="en-US" sz="2000" dirty="0"/>
              <a:t>Timbers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95FFB2-45C4-1D89-FD78-083B2A6E530C}"/>
              </a:ext>
            </a:extLst>
          </p:cNvPr>
          <p:cNvSpPr txBox="1"/>
          <p:nvPr/>
        </p:nvSpPr>
        <p:spPr>
          <a:xfrm rot="5400000">
            <a:off x="8808451" y="4865161"/>
            <a:ext cx="148404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</a:t>
            </a:r>
            <a:r>
              <a:rPr lang="en-US" sz="2000"/>
              <a:t>United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EA9F81-9ADF-96EA-FBEA-B4169BA4C0E2}"/>
              </a:ext>
            </a:extLst>
          </p:cNvPr>
          <p:cNvSpPr txBox="1"/>
          <p:nvPr/>
        </p:nvSpPr>
        <p:spPr>
          <a:xfrm>
            <a:off x="4266532" y="2158780"/>
            <a:ext cx="1212816" cy="718145"/>
          </a:xfrm>
          <a:prstGeom prst="rect">
            <a:avLst/>
          </a:prstGeom>
          <a:solidFill>
            <a:schemeClr val="accent2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2 U6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Union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55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</vt:lpstr>
      <vt:lpstr>Lucida Grande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29</cp:revision>
  <dcterms:modified xsi:type="dcterms:W3CDTF">2024-04-24T16:02:46Z</dcterms:modified>
</cp:coreProperties>
</file>