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9D0F8-CFC5-42DF-9925-496C70ACA4F4}" v="4" dt="2024-04-24T16:10:34.74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34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46AA7C7F-9E51-434B-94E2-C28A2F2B0687}"/>
    <pc:docChg chg="custSel modSld">
      <pc:chgData name="David Kreger" userId="058c69b94427dcb1" providerId="LiveId" clId="{46AA7C7F-9E51-434B-94E2-C28A2F2B0687}" dt="2023-04-24T12:29:30.943" v="22" actId="20577"/>
      <pc:docMkLst>
        <pc:docMk/>
      </pc:docMkLst>
      <pc:sldChg chg="addSp delSp modSp mod">
        <pc:chgData name="David Kreger" userId="058c69b94427dcb1" providerId="LiveId" clId="{46AA7C7F-9E51-434B-94E2-C28A2F2B0687}" dt="2023-04-24T12:29:30.943" v="22" actId="20577"/>
        <pc:sldMkLst>
          <pc:docMk/>
          <pc:sldMk cId="0" sldId="256"/>
        </pc:sldMkLst>
        <pc:spChg chg="add mod">
          <ac:chgData name="David Kreger" userId="058c69b94427dcb1" providerId="LiveId" clId="{46AA7C7F-9E51-434B-94E2-C28A2F2B0687}" dt="2023-04-24T12:29:30.943" v="22" actId="20577"/>
          <ac:spMkLst>
            <pc:docMk/>
            <pc:sldMk cId="0" sldId="256"/>
            <ac:spMk id="2" creationId="{57F0C78D-F8CD-ADEF-EC47-E85103747746}"/>
          </ac:spMkLst>
        </pc:spChg>
        <pc:spChg chg="del">
          <ac:chgData name="David Kreger" userId="058c69b94427dcb1" providerId="LiveId" clId="{46AA7C7F-9E51-434B-94E2-C28A2F2B0687}" dt="2023-04-17T16:27:20.146" v="2" actId="478"/>
          <ac:spMkLst>
            <pc:docMk/>
            <pc:sldMk cId="0" sldId="256"/>
            <ac:spMk id="6" creationId="{EDC227A1-93C9-4C28-BC29-401F51F58B25}"/>
          </ac:spMkLst>
        </pc:spChg>
        <pc:spChg chg="mod">
          <ac:chgData name="David Kreger" userId="058c69b94427dcb1" providerId="LiveId" clId="{46AA7C7F-9E51-434B-94E2-C28A2F2B0687}" dt="2023-04-17T16:26:09.403" v="1" actId="1076"/>
          <ac:spMkLst>
            <pc:docMk/>
            <pc:sldMk cId="0" sldId="256"/>
            <ac:spMk id="39" creationId="{6532FD3B-922C-4224-BD1C-E8B9CFDB5908}"/>
          </ac:spMkLst>
        </pc:spChg>
        <pc:spChg chg="mod">
          <ac:chgData name="David Kreger" userId="058c69b94427dcb1" providerId="LiveId" clId="{46AA7C7F-9E51-434B-94E2-C28A2F2B0687}" dt="2023-04-24T12:28:25.781" v="5" actId="14100"/>
          <ac:spMkLst>
            <pc:docMk/>
            <pc:sldMk cId="0" sldId="256"/>
            <ac:spMk id="174" creationId="{00000000-0000-0000-0000-000000000000}"/>
          </ac:spMkLst>
        </pc:spChg>
      </pc:sldChg>
    </pc:docChg>
  </pc:docChgLst>
  <pc:docChgLst>
    <pc:chgData name="David Kreger" userId="058c69b94427dcb1" providerId="LiveId" clId="{6CC9D0F8-CFC5-42DF-9925-496C70ACA4F4}"/>
    <pc:docChg chg="custSel modSld">
      <pc:chgData name="David Kreger" userId="058c69b94427dcb1" providerId="LiveId" clId="{6CC9D0F8-CFC5-42DF-9925-496C70ACA4F4}" dt="2024-04-24T16:16:16.351" v="88" actId="20577"/>
      <pc:docMkLst>
        <pc:docMk/>
      </pc:docMkLst>
      <pc:sldChg chg="addSp delSp modSp mod">
        <pc:chgData name="David Kreger" userId="058c69b94427dcb1" providerId="LiveId" clId="{6CC9D0F8-CFC5-42DF-9925-496C70ACA4F4}" dt="2024-04-24T16:16:16.351" v="88" actId="20577"/>
        <pc:sldMkLst>
          <pc:docMk/>
          <pc:sldMk cId="0" sldId="256"/>
        </pc:sldMkLst>
        <pc:spChg chg="del">
          <ac:chgData name="David Kreger" userId="058c69b94427dcb1" providerId="LiveId" clId="{6CC9D0F8-CFC5-42DF-9925-496C70ACA4F4}" dt="2024-04-24T16:06:42.022" v="0" actId="478"/>
          <ac:spMkLst>
            <pc:docMk/>
            <pc:sldMk cId="0" sldId="256"/>
            <ac:spMk id="2" creationId="{57F0C78D-F8CD-ADEF-EC47-E85103747746}"/>
          </ac:spMkLst>
        </pc:spChg>
        <pc:spChg chg="add mod">
          <ac:chgData name="David Kreger" userId="058c69b94427dcb1" providerId="LiveId" clId="{6CC9D0F8-CFC5-42DF-9925-496C70ACA4F4}" dt="2024-04-24T16:15:48.227" v="75" actId="20577"/>
          <ac:spMkLst>
            <pc:docMk/>
            <pc:sldMk cId="0" sldId="256"/>
            <ac:spMk id="3" creationId="{F4A17FE9-D7DA-8860-B3D4-4A76D69A1AA0}"/>
          </ac:spMkLst>
        </pc:spChg>
        <pc:spChg chg="add mod">
          <ac:chgData name="David Kreger" userId="058c69b94427dcb1" providerId="LiveId" clId="{6CC9D0F8-CFC5-42DF-9925-496C70ACA4F4}" dt="2024-04-24T16:16:16.351" v="88" actId="20577"/>
          <ac:spMkLst>
            <pc:docMk/>
            <pc:sldMk cId="0" sldId="256"/>
            <ac:spMk id="5" creationId="{45F21BD6-121B-7301-C5FE-0A4045C732E6}"/>
          </ac:spMkLst>
        </pc:spChg>
        <pc:spChg chg="add mod">
          <ac:chgData name="David Kreger" userId="058c69b94427dcb1" providerId="LiveId" clId="{6CC9D0F8-CFC5-42DF-9925-496C70ACA4F4}" dt="2024-04-24T16:11:37.883" v="50" actId="1076"/>
          <ac:spMkLst>
            <pc:docMk/>
            <pc:sldMk cId="0" sldId="256"/>
            <ac:spMk id="6" creationId="{11EBE004-B983-C329-74F7-A7BEE17D1E51}"/>
          </ac:spMkLst>
        </pc:spChg>
        <pc:spChg chg="add mod">
          <ac:chgData name="David Kreger" userId="058c69b94427dcb1" providerId="LiveId" clId="{6CC9D0F8-CFC5-42DF-9925-496C70ACA4F4}" dt="2024-04-24T16:11:42.454" v="51" actId="1076"/>
          <ac:spMkLst>
            <pc:docMk/>
            <pc:sldMk cId="0" sldId="256"/>
            <ac:spMk id="8" creationId="{CEA22C12-4B2D-61E7-C7D2-AC2611B9E47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698416" y="-88787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8340597" y="1625633"/>
            <a:ext cx="2134885" cy="1087477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872753" y="522725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C14FE5-FB29-4529-BF66-DA53B178F5AA}"/>
              </a:ext>
            </a:extLst>
          </p:cNvPr>
          <p:cNvSpPr txBox="1"/>
          <p:nvPr/>
        </p:nvSpPr>
        <p:spPr>
          <a:xfrm>
            <a:off x="2236059" y="2442538"/>
            <a:ext cx="1657490" cy="718145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U12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Revolution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9530A4-587F-4B4E-9B1B-AE6A2A318FC2}"/>
              </a:ext>
            </a:extLst>
          </p:cNvPr>
          <p:cNvSpPr txBox="1"/>
          <p:nvPr/>
        </p:nvSpPr>
        <p:spPr>
          <a:xfrm>
            <a:off x="4249938" y="4290471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4 U8 Dynamo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7A75C2-3F82-48C0-9CCF-94D2548C1E83}"/>
              </a:ext>
            </a:extLst>
          </p:cNvPr>
          <p:cNvSpPr txBox="1"/>
          <p:nvPr/>
        </p:nvSpPr>
        <p:spPr>
          <a:xfrm>
            <a:off x="5773262" y="4312245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9–U8 United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0B911E-1732-458C-9F9A-47DAD13D50D6}"/>
              </a:ext>
            </a:extLst>
          </p:cNvPr>
          <p:cNvSpPr txBox="1"/>
          <p:nvPr/>
        </p:nvSpPr>
        <p:spPr>
          <a:xfrm>
            <a:off x="4249938" y="2364279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2 U8 Fire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11255B-F788-4835-B656-C71A2AF36E01}"/>
              </a:ext>
            </a:extLst>
          </p:cNvPr>
          <p:cNvSpPr txBox="1"/>
          <p:nvPr/>
        </p:nvSpPr>
        <p:spPr>
          <a:xfrm>
            <a:off x="4258647" y="3293415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3 U8 </a:t>
            </a:r>
            <a:r>
              <a:rPr kumimoji="0" lang="en-US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Revolutio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E1197F-33AB-4EB0-92A8-244077DD392E}"/>
              </a:ext>
            </a:extLst>
          </p:cNvPr>
          <p:cNvSpPr txBox="1"/>
          <p:nvPr/>
        </p:nvSpPr>
        <p:spPr>
          <a:xfrm>
            <a:off x="5773262" y="3313544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10 U8 City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C45187-856C-4E04-91E9-8CABF39E007D}"/>
              </a:ext>
            </a:extLst>
          </p:cNvPr>
          <p:cNvSpPr txBox="1"/>
          <p:nvPr/>
        </p:nvSpPr>
        <p:spPr>
          <a:xfrm>
            <a:off x="5752231" y="2369698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11–U8 Galaxy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A649C1-CC28-4AF1-829D-D82D15768FF3}"/>
              </a:ext>
            </a:extLst>
          </p:cNvPr>
          <p:cNvSpPr txBox="1"/>
          <p:nvPr/>
        </p:nvSpPr>
        <p:spPr>
          <a:xfrm>
            <a:off x="4258647" y="5244230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5 –U8 Union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356F79-700F-47A3-8E70-4A7513E1ADC3}"/>
              </a:ext>
            </a:extLst>
          </p:cNvPr>
          <p:cNvSpPr txBox="1"/>
          <p:nvPr/>
        </p:nvSpPr>
        <p:spPr>
          <a:xfrm>
            <a:off x="5728673" y="1454870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12 U8 Crew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11666D-D084-4FE6-9740-3EC54678D38D}"/>
              </a:ext>
            </a:extLst>
          </p:cNvPr>
          <p:cNvSpPr txBox="1"/>
          <p:nvPr/>
        </p:nvSpPr>
        <p:spPr>
          <a:xfrm>
            <a:off x="4273404" y="1462912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1 U8 Timbers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DEF8BE-4628-4379-9FD8-F4FE133FA8E3}"/>
              </a:ext>
            </a:extLst>
          </p:cNvPr>
          <p:cNvSpPr txBox="1"/>
          <p:nvPr/>
        </p:nvSpPr>
        <p:spPr>
          <a:xfrm>
            <a:off x="5773262" y="5231085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8–U8 Sounders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32FD3B-922C-4224-BD1C-E8B9CFDB5908}"/>
              </a:ext>
            </a:extLst>
          </p:cNvPr>
          <p:cNvSpPr txBox="1"/>
          <p:nvPr/>
        </p:nvSpPr>
        <p:spPr>
          <a:xfrm>
            <a:off x="2236059" y="3572326"/>
            <a:ext cx="1566934" cy="718145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U12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Whitecaps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8D4474-E8BC-4BD6-BE23-F0332A312AE7}"/>
              </a:ext>
            </a:extLst>
          </p:cNvPr>
          <p:cNvSpPr txBox="1"/>
          <p:nvPr/>
        </p:nvSpPr>
        <p:spPr>
          <a:xfrm>
            <a:off x="4258647" y="6152553"/>
            <a:ext cx="1212816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6 –U8 </a:t>
            </a:r>
            <a:r>
              <a:rPr lang="en-US" sz="2000" dirty="0"/>
              <a:t>Fusion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F4B0D5-9140-4C6C-B19D-B4008012BE3A}"/>
              </a:ext>
            </a:extLst>
          </p:cNvPr>
          <p:cNvSpPr txBox="1"/>
          <p:nvPr/>
        </p:nvSpPr>
        <p:spPr>
          <a:xfrm>
            <a:off x="5773262" y="6152553"/>
            <a:ext cx="1212816" cy="656590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Field 7 –U8 </a:t>
            </a:r>
            <a:r>
              <a:rPr lang="en-US" sz="1800" dirty="0"/>
              <a:t> Rowdies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17FE9-D7DA-8860-B3D4-4A76D69A1AA0}"/>
              </a:ext>
            </a:extLst>
          </p:cNvPr>
          <p:cNvSpPr txBox="1"/>
          <p:nvPr/>
        </p:nvSpPr>
        <p:spPr>
          <a:xfrm>
            <a:off x="6920242" y="307281"/>
            <a:ext cx="1566934" cy="718145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U12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Earthquake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F21BD6-121B-7301-C5FE-0A4045C732E6}"/>
              </a:ext>
            </a:extLst>
          </p:cNvPr>
          <p:cNvSpPr txBox="1"/>
          <p:nvPr/>
        </p:nvSpPr>
        <p:spPr>
          <a:xfrm>
            <a:off x="8889733" y="307281"/>
            <a:ext cx="1566934" cy="718145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U12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Fire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BE004-B983-C329-74F7-A7BEE17D1E51}"/>
              </a:ext>
            </a:extLst>
          </p:cNvPr>
          <p:cNvSpPr txBox="1"/>
          <p:nvPr/>
        </p:nvSpPr>
        <p:spPr>
          <a:xfrm>
            <a:off x="8344976" y="3160683"/>
            <a:ext cx="1566934" cy="718145"/>
          </a:xfrm>
          <a:prstGeom prst="rect">
            <a:avLst/>
          </a:prstGeom>
          <a:solidFill>
            <a:srgbClr val="00B05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U14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Blizzard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22C12-4B2D-61E7-C7D2-AC2611B9E47E}"/>
              </a:ext>
            </a:extLst>
          </p:cNvPr>
          <p:cNvSpPr txBox="1"/>
          <p:nvPr/>
        </p:nvSpPr>
        <p:spPr>
          <a:xfrm>
            <a:off x="8314675" y="4703004"/>
            <a:ext cx="1566934" cy="718145"/>
          </a:xfrm>
          <a:prstGeom prst="rect">
            <a:avLst/>
          </a:prstGeom>
          <a:solidFill>
            <a:srgbClr val="00B05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U14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Stallions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25</cp:revision>
  <dcterms:modified xsi:type="dcterms:W3CDTF">2024-04-24T16:16:25Z</dcterms:modified>
</cp:coreProperties>
</file>