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3004800" cy="9753600"/>
  <p:notesSz cx="6858000" cy="931386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5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Kreger" userId="058c69b94427dcb1" providerId="LiveId" clId="{0E1183FC-FF76-40EF-A7E8-8B57187A61A1}"/>
    <pc:docChg chg="custSel modSld">
      <pc:chgData name="David Kreger" userId="058c69b94427dcb1" providerId="LiveId" clId="{0E1183FC-FF76-40EF-A7E8-8B57187A61A1}" dt="2024-04-26T15:08:46.925" v="3" actId="20577"/>
      <pc:docMkLst>
        <pc:docMk/>
      </pc:docMkLst>
      <pc:sldChg chg="delSp modSp mod">
        <pc:chgData name="David Kreger" userId="058c69b94427dcb1" providerId="LiveId" clId="{0E1183FC-FF76-40EF-A7E8-8B57187A61A1}" dt="2024-04-26T15:08:46.925" v="3" actId="20577"/>
        <pc:sldMkLst>
          <pc:docMk/>
          <pc:sldMk cId="0" sldId="256"/>
        </pc:sldMkLst>
        <pc:spChg chg="del">
          <ac:chgData name="David Kreger" userId="058c69b94427dcb1" providerId="LiveId" clId="{0E1183FC-FF76-40EF-A7E8-8B57187A61A1}" dt="2024-04-24T16:23:10.375" v="0" actId="478"/>
          <ac:spMkLst>
            <pc:docMk/>
            <pc:sldMk cId="0" sldId="256"/>
            <ac:spMk id="5" creationId="{E657BC45-B899-7963-2B63-53AEF3A99F1D}"/>
          </ac:spMkLst>
        </pc:spChg>
        <pc:spChg chg="mod">
          <ac:chgData name="David Kreger" userId="058c69b94427dcb1" providerId="LiveId" clId="{0E1183FC-FF76-40EF-A7E8-8B57187A61A1}" dt="2024-04-26T15:08:46.925" v="3" actId="20577"/>
          <ac:spMkLst>
            <pc:docMk/>
            <pc:sldMk cId="0" sldId="256"/>
            <ac:spMk id="42" creationId="{8164C4B2-4293-C320-87CF-9FB9B72F24AD}"/>
          </ac:spMkLst>
        </pc:spChg>
        <pc:spChg chg="mod">
          <ac:chgData name="David Kreger" userId="058c69b94427dcb1" providerId="LiveId" clId="{0E1183FC-FF76-40EF-A7E8-8B57187A61A1}" dt="2024-04-26T15:08:42.433" v="2" actId="20577"/>
          <ac:spMkLst>
            <pc:docMk/>
            <pc:sldMk cId="0" sldId="256"/>
            <ac:spMk id="54" creationId="{84443635-F767-45DD-9C21-63DB904CCC2E}"/>
          </ac:spMkLst>
        </pc:spChg>
      </pc:sldChg>
    </pc:docChg>
  </pc:docChgLst>
  <pc:docChgLst>
    <pc:chgData name="David Kreger" userId="058c69b94427dcb1" providerId="LiveId" clId="{D9FCE17B-EF5F-4C2A-BEDD-BC88E71EFEE2}"/>
    <pc:docChg chg="modSld">
      <pc:chgData name="David Kreger" userId="058c69b94427dcb1" providerId="LiveId" clId="{D9FCE17B-EF5F-4C2A-BEDD-BC88E71EFEE2}" dt="2023-04-24T12:56:47.277" v="4" actId="688"/>
      <pc:docMkLst>
        <pc:docMk/>
      </pc:docMkLst>
      <pc:sldChg chg="addSp modSp mod">
        <pc:chgData name="David Kreger" userId="058c69b94427dcb1" providerId="LiveId" clId="{D9FCE17B-EF5F-4C2A-BEDD-BC88E71EFEE2}" dt="2023-04-24T12:56:47.277" v="4" actId="688"/>
        <pc:sldMkLst>
          <pc:docMk/>
          <pc:sldMk cId="0" sldId="256"/>
        </pc:sldMkLst>
        <pc:spChg chg="add mod">
          <ac:chgData name="David Kreger" userId="058c69b94427dcb1" providerId="LiveId" clId="{D9FCE17B-EF5F-4C2A-BEDD-BC88E71EFEE2}" dt="2023-04-24T12:56:47.277" v="4" actId="688"/>
          <ac:spMkLst>
            <pc:docMk/>
            <pc:sldMk cId="0" sldId="256"/>
            <ac:spMk id="5" creationId="{E657BC45-B899-7963-2B63-53AEF3A99F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xfrm>
            <a:off x="914400" y="4424085"/>
            <a:ext cx="5029200" cy="419123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8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8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mage"/>
          <p:cNvSpPr>
            <a:spLocks noGrp="1"/>
          </p:cNvSpPr>
          <p:nvPr>
            <p:ph type="pic" sz="quarter" idx="13"/>
          </p:nvPr>
        </p:nvSpPr>
        <p:spPr>
          <a:xfrm>
            <a:off x="7124700" y="1968500"/>
            <a:ext cx="4216400" cy="56261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98" name="Title Text"/>
          <p:cNvSpPr txBox="1">
            <a:spLocks noGrp="1"/>
          </p:cNvSpPr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anchor="b"/>
          <a:lstStyle>
            <a:lvl1pPr>
              <a:defRPr sz="7000"/>
            </a:lvl1pPr>
          </a:lstStyle>
          <a:p>
            <a:r>
              <a:t>Title Text</a:t>
            </a:r>
          </a:p>
        </p:txBody>
      </p:sp>
      <p:sp>
        <p:nvSpPr>
          <p:cNvPr id="9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mage"/>
          <p:cNvSpPr>
            <a:spLocks noGrp="1"/>
          </p:cNvSpPr>
          <p:nvPr>
            <p:ph type="pic" sz="quarter" idx="13"/>
          </p:nvPr>
        </p:nvSpPr>
        <p:spPr>
          <a:xfrm>
            <a:off x="7175500" y="28829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/>
          <a:lstStyle>
            <a:lvl1pPr>
              <a:spcBef>
                <a:spcPts val="2400"/>
              </a:spcBef>
            </a:lvl1pPr>
            <a:lvl2pPr>
              <a:spcBef>
                <a:spcPts val="2400"/>
              </a:spcBef>
            </a:lvl2pPr>
            <a:lvl3pPr>
              <a:spcBef>
                <a:spcPts val="2400"/>
              </a:spcBef>
            </a:lvl3pPr>
            <a:lvl4pPr>
              <a:spcBef>
                <a:spcPts val="2400"/>
              </a:spcBef>
            </a:lvl4pPr>
            <a:lvl5pPr>
              <a:spcBef>
                <a:spcPts val="2400"/>
              </a:spcBef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0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Image"/>
          <p:cNvSpPr>
            <a:spLocks noGrp="1"/>
          </p:cNvSpPr>
          <p:nvPr>
            <p:ph type="pic" sz="half" idx="13"/>
          </p:nvPr>
        </p:nvSpPr>
        <p:spPr>
          <a:xfrm>
            <a:off x="2438400" y="1638300"/>
            <a:ext cx="8128000" cy="4559300"/>
          </a:xfrm>
          <a:prstGeom prst="rect">
            <a:avLst/>
          </a:prstGeom>
          <a:ln w="25400"/>
          <a:effectLst>
            <a:reflection stA="50000" endPos="40000" dir="5400000" sy="-100000" algn="bl" rotWithShape="0"/>
          </a:effectLst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79" name="Title Text"/>
          <p:cNvSpPr txBox="1">
            <a:spLocks noGrp="1"/>
          </p:cNvSpPr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/>
          <a:lstStyle/>
          <a:p>
            <a:r>
              <a:t>Title Text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rtl="0" latinLnBrk="0">
        <a:lnSpc>
          <a:spcPct val="100000"/>
        </a:lnSpc>
        <a:spcBef>
          <a:spcPts val="48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Screenshot 2017-04-14 11.43.08.png" descr="Screenshot 2017-04-14 11.43.08.png"/>
          <p:cNvPicPr>
            <a:picLocks noChangeAspect="1"/>
          </p:cNvPicPr>
          <p:nvPr/>
        </p:nvPicPr>
        <p:blipFill>
          <a:blip r:embed="rId2">
            <a:alphaModFix amt="70000"/>
          </a:blip>
          <a:stretch>
            <a:fillRect/>
          </a:stretch>
        </p:blipFill>
        <p:spPr>
          <a:xfrm>
            <a:off x="2313146" y="0"/>
            <a:ext cx="8985668" cy="92837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Rectangle"/>
          <p:cNvSpPr/>
          <p:nvPr/>
        </p:nvSpPr>
        <p:spPr>
          <a:xfrm>
            <a:off x="2585609" y="2184736"/>
            <a:ext cx="1168401" cy="16637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140" name="Rectangle"/>
          <p:cNvSpPr/>
          <p:nvPr/>
        </p:nvSpPr>
        <p:spPr>
          <a:xfrm rot="5409569">
            <a:off x="8346766" y="-12782"/>
            <a:ext cx="1371555" cy="2489208"/>
          </a:xfrm>
          <a:prstGeom prst="rect">
            <a:avLst/>
          </a:prstGeom>
          <a:solidFill>
            <a:schemeClr val="accent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1" name="U12…"/>
          <p:cNvSpPr/>
          <p:nvPr/>
        </p:nvSpPr>
        <p:spPr>
          <a:xfrm rot="23600">
            <a:off x="7864543" y="465019"/>
            <a:ext cx="2361217" cy="1395254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 dirty="0"/>
          </a:p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3600" b="1" dirty="0"/>
              <a:t>Field </a:t>
            </a:r>
          </a:p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3600" b="1" dirty="0"/>
              <a:t>1</a:t>
            </a:r>
            <a:endParaRPr sz="3600" b="1" dirty="0"/>
          </a:p>
        </p:txBody>
      </p:sp>
      <p:sp>
        <p:nvSpPr>
          <p:cNvPr id="142" name="Rectangle"/>
          <p:cNvSpPr/>
          <p:nvPr/>
        </p:nvSpPr>
        <p:spPr>
          <a:xfrm>
            <a:off x="7868772" y="2877576"/>
            <a:ext cx="2489200" cy="3289301"/>
          </a:xfrm>
          <a:prstGeom prst="rect">
            <a:avLst/>
          </a:prstGeom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44" name="Rectangle"/>
          <p:cNvSpPr/>
          <p:nvPr/>
        </p:nvSpPr>
        <p:spPr>
          <a:xfrm>
            <a:off x="7808057" y="2971146"/>
            <a:ext cx="2600688" cy="3289300"/>
          </a:xfrm>
          <a:prstGeom prst="rect">
            <a:avLst/>
          </a:prstGeom>
          <a:solidFill>
            <a:srgbClr val="FFD877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145" name="6909 Milestrip"/>
          <p:cNvSpPr/>
          <p:nvPr/>
        </p:nvSpPr>
        <p:spPr>
          <a:xfrm>
            <a:off x="7703709" y="7216961"/>
            <a:ext cx="2819327" cy="6155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t>6909 Milestrip</a:t>
            </a:r>
          </a:p>
        </p:txBody>
      </p:sp>
      <p:sp>
        <p:nvSpPr>
          <p:cNvPr id="148" name="Rectangle"/>
          <p:cNvSpPr/>
          <p:nvPr/>
        </p:nvSpPr>
        <p:spPr>
          <a:xfrm>
            <a:off x="7999517" y="3312416"/>
            <a:ext cx="2133600" cy="1270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52" name="Rectangle"/>
          <p:cNvSpPr/>
          <p:nvPr/>
        </p:nvSpPr>
        <p:spPr>
          <a:xfrm>
            <a:off x="4431002" y="1409700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1</a:t>
            </a:r>
            <a:endParaRPr dirty="0"/>
          </a:p>
        </p:txBody>
      </p:sp>
      <p:sp>
        <p:nvSpPr>
          <p:cNvPr id="153" name="Rectangle"/>
          <p:cNvSpPr/>
          <p:nvPr/>
        </p:nvSpPr>
        <p:spPr>
          <a:xfrm>
            <a:off x="5774328" y="1409700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12</a:t>
            </a:r>
            <a:endParaRPr dirty="0"/>
          </a:p>
        </p:txBody>
      </p:sp>
      <p:sp>
        <p:nvSpPr>
          <p:cNvPr id="154" name="Rectangle"/>
          <p:cNvSpPr/>
          <p:nvPr/>
        </p:nvSpPr>
        <p:spPr>
          <a:xfrm>
            <a:off x="5774328" y="2213469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11</a:t>
            </a:r>
            <a:endParaRPr dirty="0"/>
          </a:p>
        </p:txBody>
      </p:sp>
      <p:sp>
        <p:nvSpPr>
          <p:cNvPr id="155" name="Rectangle"/>
          <p:cNvSpPr/>
          <p:nvPr/>
        </p:nvSpPr>
        <p:spPr>
          <a:xfrm>
            <a:off x="5796695" y="3858819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9</a:t>
            </a:r>
            <a:endParaRPr dirty="0"/>
          </a:p>
        </p:txBody>
      </p:sp>
      <p:sp>
        <p:nvSpPr>
          <p:cNvPr id="156" name="Rectangle"/>
          <p:cNvSpPr/>
          <p:nvPr/>
        </p:nvSpPr>
        <p:spPr>
          <a:xfrm>
            <a:off x="4431002" y="3833623"/>
            <a:ext cx="1079501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4</a:t>
            </a:r>
            <a:endParaRPr dirty="0"/>
          </a:p>
        </p:txBody>
      </p:sp>
      <p:sp>
        <p:nvSpPr>
          <p:cNvPr id="157" name="Rectangle"/>
          <p:cNvSpPr/>
          <p:nvPr/>
        </p:nvSpPr>
        <p:spPr>
          <a:xfrm>
            <a:off x="4431002" y="2228578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2</a:t>
            </a:r>
            <a:endParaRPr dirty="0"/>
          </a:p>
        </p:txBody>
      </p:sp>
      <p:sp>
        <p:nvSpPr>
          <p:cNvPr id="162" name="Rectangle"/>
          <p:cNvSpPr/>
          <p:nvPr/>
        </p:nvSpPr>
        <p:spPr>
          <a:xfrm>
            <a:off x="4442375" y="4585001"/>
            <a:ext cx="1079501" cy="647701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5</a:t>
            </a:r>
            <a:endParaRPr dirty="0"/>
          </a:p>
        </p:txBody>
      </p:sp>
      <p:sp>
        <p:nvSpPr>
          <p:cNvPr id="165" name="5"/>
          <p:cNvSpPr/>
          <p:nvPr/>
        </p:nvSpPr>
        <p:spPr>
          <a:xfrm>
            <a:off x="4972050" y="3594100"/>
            <a:ext cx="957412" cy="215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167" name="6"/>
          <p:cNvSpPr/>
          <p:nvPr/>
        </p:nvSpPr>
        <p:spPr>
          <a:xfrm>
            <a:off x="5001742" y="4249738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172" name="9"/>
          <p:cNvSpPr/>
          <p:nvPr/>
        </p:nvSpPr>
        <p:spPr>
          <a:xfrm>
            <a:off x="5001742" y="5210176"/>
            <a:ext cx="165101" cy="215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>
            <a:lvl1pPr algn="l" defTabSz="457200"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endParaRPr dirty="0"/>
          </a:p>
        </p:txBody>
      </p:sp>
      <p:sp>
        <p:nvSpPr>
          <p:cNvPr id="40" name="Rectangle">
            <a:extLst>
              <a:ext uri="{FF2B5EF4-FFF2-40B4-BE49-F238E27FC236}">
                <a16:creationId xmlns:a16="http://schemas.microsoft.com/office/drawing/2014/main" id="{6EEF0E26-DA12-420C-BC81-BC7EC18BA536}"/>
              </a:ext>
            </a:extLst>
          </p:cNvPr>
          <p:cNvSpPr/>
          <p:nvPr/>
        </p:nvSpPr>
        <p:spPr>
          <a:xfrm>
            <a:off x="4410265" y="3016587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3</a:t>
            </a:r>
            <a:endParaRPr dirty="0"/>
          </a:p>
        </p:txBody>
      </p:sp>
      <p:sp>
        <p:nvSpPr>
          <p:cNvPr id="41" name="Rectangle">
            <a:extLst>
              <a:ext uri="{FF2B5EF4-FFF2-40B4-BE49-F238E27FC236}">
                <a16:creationId xmlns:a16="http://schemas.microsoft.com/office/drawing/2014/main" id="{631B9820-062E-447B-ACA9-208987DA52C9}"/>
              </a:ext>
            </a:extLst>
          </p:cNvPr>
          <p:cNvSpPr/>
          <p:nvPr/>
        </p:nvSpPr>
        <p:spPr>
          <a:xfrm>
            <a:off x="5789259" y="3036144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10</a:t>
            </a:r>
            <a:endParaRPr dirty="0"/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F891A2C4-21D1-401B-A26D-5998905891F2}"/>
              </a:ext>
            </a:extLst>
          </p:cNvPr>
          <p:cNvSpPr/>
          <p:nvPr/>
        </p:nvSpPr>
        <p:spPr>
          <a:xfrm>
            <a:off x="7999517" y="4851141"/>
            <a:ext cx="2133600" cy="1270001"/>
          </a:xfrm>
          <a:prstGeom prst="rect">
            <a:avLst/>
          </a:prstGeom>
          <a:solidFill>
            <a:schemeClr val="accent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4B2CEB46-17BB-49C4-B1C6-8B0B91692BB2}"/>
              </a:ext>
            </a:extLst>
          </p:cNvPr>
          <p:cNvSpPr/>
          <p:nvPr/>
        </p:nvSpPr>
        <p:spPr>
          <a:xfrm>
            <a:off x="7824701" y="3729532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0888D556-1CA5-4128-8829-E5E0AE770A01}"/>
              </a:ext>
            </a:extLst>
          </p:cNvPr>
          <p:cNvSpPr/>
          <p:nvPr/>
        </p:nvSpPr>
        <p:spPr>
          <a:xfrm flipH="1">
            <a:off x="10018300" y="3735766"/>
            <a:ext cx="260752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Rectangle">
            <a:extLst>
              <a:ext uri="{FF2B5EF4-FFF2-40B4-BE49-F238E27FC236}">
                <a16:creationId xmlns:a16="http://schemas.microsoft.com/office/drawing/2014/main" id="{EAD2FA11-BCF6-47BA-854B-6FE460EF0E6A}"/>
              </a:ext>
            </a:extLst>
          </p:cNvPr>
          <p:cNvSpPr/>
          <p:nvPr/>
        </p:nvSpPr>
        <p:spPr>
          <a:xfrm>
            <a:off x="10085882" y="5236783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8" name="Rectangle">
            <a:extLst>
              <a:ext uri="{FF2B5EF4-FFF2-40B4-BE49-F238E27FC236}">
                <a16:creationId xmlns:a16="http://schemas.microsoft.com/office/drawing/2014/main" id="{5029AF61-03BC-4ED9-B330-65B01A97F191}"/>
              </a:ext>
            </a:extLst>
          </p:cNvPr>
          <p:cNvSpPr/>
          <p:nvPr/>
        </p:nvSpPr>
        <p:spPr>
          <a:xfrm>
            <a:off x="7824701" y="5278180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3E1874-5978-489D-8A3B-E8CE793D95E2}"/>
              </a:ext>
            </a:extLst>
          </p:cNvPr>
          <p:cNvSpPr txBox="1"/>
          <p:nvPr/>
        </p:nvSpPr>
        <p:spPr>
          <a:xfrm>
            <a:off x="8162218" y="3588343"/>
            <a:ext cx="1585629" cy="7181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Field</a:t>
            </a:r>
            <a:r>
              <a:rPr kumimoji="0" lang="en-US" sz="4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2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5C9045-FFC4-4546-9978-7A0F89AA426C}"/>
              </a:ext>
            </a:extLst>
          </p:cNvPr>
          <p:cNvSpPr txBox="1"/>
          <p:nvPr/>
        </p:nvSpPr>
        <p:spPr>
          <a:xfrm>
            <a:off x="8169620" y="5051615"/>
            <a:ext cx="1704789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0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Field 3</a:t>
            </a:r>
            <a:r>
              <a:rPr kumimoji="0" lang="en-US" sz="42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Gill Sans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057293-2064-40AA-BD63-904E418B66A9}"/>
              </a:ext>
            </a:extLst>
          </p:cNvPr>
          <p:cNvSpPr txBox="1"/>
          <p:nvPr/>
        </p:nvSpPr>
        <p:spPr>
          <a:xfrm>
            <a:off x="3893540" y="131776"/>
            <a:ext cx="3068736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Parking</a:t>
            </a:r>
          </a:p>
        </p:txBody>
      </p:sp>
      <p:sp>
        <p:nvSpPr>
          <p:cNvPr id="39" name="Rectangle">
            <a:extLst>
              <a:ext uri="{FF2B5EF4-FFF2-40B4-BE49-F238E27FC236}">
                <a16:creationId xmlns:a16="http://schemas.microsoft.com/office/drawing/2014/main" id="{29FDCE0A-8297-46A2-A10A-DA452CE2653D}"/>
              </a:ext>
            </a:extLst>
          </p:cNvPr>
          <p:cNvSpPr/>
          <p:nvPr/>
        </p:nvSpPr>
        <p:spPr>
          <a:xfrm>
            <a:off x="4431002" y="5415793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6</a:t>
            </a:r>
            <a:endParaRPr dirty="0"/>
          </a:p>
        </p:txBody>
      </p:sp>
      <p:sp>
        <p:nvSpPr>
          <p:cNvPr id="48" name="Rectangle">
            <a:extLst>
              <a:ext uri="{FF2B5EF4-FFF2-40B4-BE49-F238E27FC236}">
                <a16:creationId xmlns:a16="http://schemas.microsoft.com/office/drawing/2014/main" id="{3D54000A-5BE9-450E-B51C-356416BE352D}"/>
              </a:ext>
            </a:extLst>
          </p:cNvPr>
          <p:cNvSpPr/>
          <p:nvPr/>
        </p:nvSpPr>
        <p:spPr>
          <a:xfrm rot="5400000">
            <a:off x="3130115" y="1883509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9" name="Rectangle">
            <a:extLst>
              <a:ext uri="{FF2B5EF4-FFF2-40B4-BE49-F238E27FC236}">
                <a16:creationId xmlns:a16="http://schemas.microsoft.com/office/drawing/2014/main" id="{4728AE9F-F3D8-431B-92CB-453754791C0B}"/>
              </a:ext>
            </a:extLst>
          </p:cNvPr>
          <p:cNvSpPr/>
          <p:nvPr/>
        </p:nvSpPr>
        <p:spPr>
          <a:xfrm rot="5400000">
            <a:off x="3027329" y="3628962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0" name="Rectangle">
            <a:extLst>
              <a:ext uri="{FF2B5EF4-FFF2-40B4-BE49-F238E27FC236}">
                <a16:creationId xmlns:a16="http://schemas.microsoft.com/office/drawing/2014/main" id="{C24C9E68-3D8D-420D-BAE2-A515CAA2F89A}"/>
              </a:ext>
            </a:extLst>
          </p:cNvPr>
          <p:cNvSpPr/>
          <p:nvPr/>
        </p:nvSpPr>
        <p:spPr>
          <a:xfrm>
            <a:off x="10229300" y="993447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1" name="Rectangle">
            <a:extLst>
              <a:ext uri="{FF2B5EF4-FFF2-40B4-BE49-F238E27FC236}">
                <a16:creationId xmlns:a16="http://schemas.microsoft.com/office/drawing/2014/main" id="{B08C9232-374C-4486-A37E-AF382913A80D}"/>
              </a:ext>
            </a:extLst>
          </p:cNvPr>
          <p:cNvSpPr/>
          <p:nvPr/>
        </p:nvSpPr>
        <p:spPr>
          <a:xfrm>
            <a:off x="7608461" y="942134"/>
            <a:ext cx="215900" cy="520701"/>
          </a:xfrm>
          <a:prstGeom prst="rect">
            <a:avLst/>
          </a:prstGeom>
          <a:solidFill>
            <a:srgbClr val="FF8C8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2" name="Rectangle">
            <a:extLst>
              <a:ext uri="{FF2B5EF4-FFF2-40B4-BE49-F238E27FC236}">
                <a16:creationId xmlns:a16="http://schemas.microsoft.com/office/drawing/2014/main" id="{171E8915-E97D-4FD3-B6EC-90B2376BD5CC}"/>
              </a:ext>
            </a:extLst>
          </p:cNvPr>
          <p:cNvSpPr/>
          <p:nvPr/>
        </p:nvSpPr>
        <p:spPr>
          <a:xfrm>
            <a:off x="5789259" y="5426076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7</a:t>
            </a:r>
            <a:endParaRPr dirty="0"/>
          </a:p>
        </p:txBody>
      </p:sp>
      <p:sp>
        <p:nvSpPr>
          <p:cNvPr id="53" name="Rectangle">
            <a:extLst>
              <a:ext uri="{FF2B5EF4-FFF2-40B4-BE49-F238E27FC236}">
                <a16:creationId xmlns:a16="http://schemas.microsoft.com/office/drawing/2014/main" id="{B125CE11-96FF-442B-8588-B4B325466D97}"/>
              </a:ext>
            </a:extLst>
          </p:cNvPr>
          <p:cNvSpPr/>
          <p:nvPr/>
        </p:nvSpPr>
        <p:spPr>
          <a:xfrm>
            <a:off x="5796695" y="4635936"/>
            <a:ext cx="1079500" cy="647700"/>
          </a:xfrm>
          <a:prstGeom prst="rect">
            <a:avLst/>
          </a:prstGeom>
          <a:solidFill>
            <a:srgbClr val="FFA57D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dirty="0"/>
              <a:t>8</a:t>
            </a:r>
            <a:endParaRPr dirty="0"/>
          </a:p>
        </p:txBody>
      </p:sp>
      <p:sp>
        <p:nvSpPr>
          <p:cNvPr id="54" name="PAVILION…">
            <a:extLst>
              <a:ext uri="{FF2B5EF4-FFF2-40B4-BE49-F238E27FC236}">
                <a16:creationId xmlns:a16="http://schemas.microsoft.com/office/drawing/2014/main" id="{84443635-F767-45DD-9C21-63DB904CCC2E}"/>
              </a:ext>
            </a:extLst>
          </p:cNvPr>
          <p:cNvSpPr/>
          <p:nvPr/>
        </p:nvSpPr>
        <p:spPr>
          <a:xfrm>
            <a:off x="2545241" y="2377755"/>
            <a:ext cx="1218282" cy="1210588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3600" dirty="0"/>
              <a:t>Field </a:t>
            </a:r>
          </a:p>
          <a:p>
            <a:pPr>
              <a:defRPr sz="1200" b="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3600" dirty="0"/>
              <a:t>4</a:t>
            </a:r>
            <a:endParaRPr sz="3600" dirty="0"/>
          </a:p>
        </p:txBody>
      </p:sp>
      <p:sp>
        <p:nvSpPr>
          <p:cNvPr id="42" name="Rectangle">
            <a:extLst>
              <a:ext uri="{FF2B5EF4-FFF2-40B4-BE49-F238E27FC236}">
                <a16:creationId xmlns:a16="http://schemas.microsoft.com/office/drawing/2014/main" id="{8164C4B2-4293-C320-87CF-9FB9B72F24AD}"/>
              </a:ext>
            </a:extLst>
          </p:cNvPr>
          <p:cNvSpPr/>
          <p:nvPr/>
        </p:nvSpPr>
        <p:spPr>
          <a:xfrm>
            <a:off x="4629118" y="6332524"/>
            <a:ext cx="2333158" cy="2575949"/>
          </a:xfrm>
          <a:prstGeom prst="rect">
            <a:avLst/>
          </a:prstGeom>
          <a:solidFill>
            <a:schemeClr val="accent2"/>
          </a:solidFill>
          <a:ln w="254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r>
              <a:rPr lang="en-US" b="1">
                <a:solidFill>
                  <a:schemeClr val="tx1"/>
                </a:solidFill>
              </a:rPr>
              <a:t>Field </a:t>
            </a:r>
            <a:endParaRPr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25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Gill Sans</vt:lpstr>
      <vt:lpstr>Lucida Grande</vt:lpstr>
      <vt:lpstr>Times New Roman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Kreger</dc:creator>
  <cp:lastModifiedBy>David Kreger</cp:lastModifiedBy>
  <cp:revision>20</cp:revision>
  <cp:lastPrinted>2021-08-17T13:16:22Z</cp:lastPrinted>
  <dcterms:modified xsi:type="dcterms:W3CDTF">2024-04-26T15:08:51Z</dcterms:modified>
</cp:coreProperties>
</file>