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6" r:id="rId2"/>
    <p:sldId id="317" r:id="rId3"/>
    <p:sldId id="318" r:id="rId4"/>
    <p:sldId id="319" r:id="rId5"/>
    <p:sldId id="320" r:id="rId6"/>
    <p:sldId id="321" r:id="rId7"/>
    <p:sldId id="324" r:id="rId8"/>
    <p:sldId id="323" r:id="rId9"/>
    <p:sldId id="322" r:id="rId10"/>
    <p:sldId id="325" r:id="rId11"/>
    <p:sldId id="32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70C1F6-0878-40B4-AE2C-EE7F3E6AF65F}" v="1" dt="2024-05-01T16:20:23.6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Kreger" userId="058c69b94427dcb1" providerId="LiveId" clId="{9870C1F6-0878-40B4-AE2C-EE7F3E6AF65F}"/>
    <pc:docChg chg="custSel addSld delSld modSld delMainMaster">
      <pc:chgData name="David Kreger" userId="058c69b94427dcb1" providerId="LiveId" clId="{9870C1F6-0878-40B4-AE2C-EE7F3E6AF65F}" dt="2024-05-01T16:27:31.714" v="1878" actId="33524"/>
      <pc:docMkLst>
        <pc:docMk/>
      </pc:docMkLst>
      <pc:sldChg chg="del">
        <pc:chgData name="David Kreger" userId="058c69b94427dcb1" providerId="LiveId" clId="{9870C1F6-0878-40B4-AE2C-EE7F3E6AF65F}" dt="2024-05-01T16:07:01.681" v="0" actId="2696"/>
        <pc:sldMkLst>
          <pc:docMk/>
          <pc:sldMk cId="3231715614" sldId="256"/>
        </pc:sldMkLst>
      </pc:sldChg>
      <pc:sldChg chg="del">
        <pc:chgData name="David Kreger" userId="058c69b94427dcb1" providerId="LiveId" clId="{9870C1F6-0878-40B4-AE2C-EE7F3E6AF65F}" dt="2024-05-01T16:07:54.043" v="2" actId="2696"/>
        <pc:sldMkLst>
          <pc:docMk/>
          <pc:sldMk cId="3869198571" sldId="294"/>
        </pc:sldMkLst>
      </pc:sldChg>
      <pc:sldChg chg="del">
        <pc:chgData name="David Kreger" userId="058c69b94427dcb1" providerId="LiveId" clId="{9870C1F6-0878-40B4-AE2C-EE7F3E6AF65F}" dt="2024-05-01T16:07:54.043" v="2" actId="2696"/>
        <pc:sldMkLst>
          <pc:docMk/>
          <pc:sldMk cId="208264128" sldId="295"/>
        </pc:sldMkLst>
      </pc:sldChg>
      <pc:sldChg chg="del">
        <pc:chgData name="David Kreger" userId="058c69b94427dcb1" providerId="LiveId" clId="{9870C1F6-0878-40B4-AE2C-EE7F3E6AF65F}" dt="2024-05-01T16:07:54.043" v="2" actId="2696"/>
        <pc:sldMkLst>
          <pc:docMk/>
          <pc:sldMk cId="803806884" sldId="311"/>
        </pc:sldMkLst>
      </pc:sldChg>
      <pc:sldChg chg="del">
        <pc:chgData name="David Kreger" userId="058c69b94427dcb1" providerId="LiveId" clId="{9870C1F6-0878-40B4-AE2C-EE7F3E6AF65F}" dt="2024-05-01T16:07:54.043" v="2" actId="2696"/>
        <pc:sldMkLst>
          <pc:docMk/>
          <pc:sldMk cId="2294808205" sldId="312"/>
        </pc:sldMkLst>
      </pc:sldChg>
      <pc:sldChg chg="del">
        <pc:chgData name="David Kreger" userId="058c69b94427dcb1" providerId="LiveId" clId="{9870C1F6-0878-40B4-AE2C-EE7F3E6AF65F}" dt="2024-05-01T16:07:54.043" v="2" actId="2696"/>
        <pc:sldMkLst>
          <pc:docMk/>
          <pc:sldMk cId="1817697994" sldId="313"/>
        </pc:sldMkLst>
      </pc:sldChg>
      <pc:sldChg chg="del">
        <pc:chgData name="David Kreger" userId="058c69b94427dcb1" providerId="LiveId" clId="{9870C1F6-0878-40B4-AE2C-EE7F3E6AF65F}" dt="2024-05-01T16:07:54.043" v="2" actId="2696"/>
        <pc:sldMkLst>
          <pc:docMk/>
          <pc:sldMk cId="4196629448" sldId="314"/>
        </pc:sldMkLst>
      </pc:sldChg>
      <pc:sldChg chg="del">
        <pc:chgData name="David Kreger" userId="058c69b94427dcb1" providerId="LiveId" clId="{9870C1F6-0878-40B4-AE2C-EE7F3E6AF65F}" dt="2024-05-01T16:07:04.923" v="1" actId="2696"/>
        <pc:sldMkLst>
          <pc:docMk/>
          <pc:sldMk cId="4062538488" sldId="315"/>
        </pc:sldMkLst>
      </pc:sldChg>
      <pc:sldChg chg="modSp mod">
        <pc:chgData name="David Kreger" userId="058c69b94427dcb1" providerId="LiveId" clId="{9870C1F6-0878-40B4-AE2C-EE7F3E6AF65F}" dt="2024-05-01T16:15:29.485" v="812" actId="122"/>
        <pc:sldMkLst>
          <pc:docMk/>
          <pc:sldMk cId="737494463" sldId="320"/>
        </pc:sldMkLst>
        <pc:spChg chg="mod">
          <ac:chgData name="David Kreger" userId="058c69b94427dcb1" providerId="LiveId" clId="{9870C1F6-0878-40B4-AE2C-EE7F3E6AF65F}" dt="2024-05-01T16:09:08.352" v="21" actId="20577"/>
          <ac:spMkLst>
            <pc:docMk/>
            <pc:sldMk cId="737494463" sldId="320"/>
            <ac:spMk id="2" creationId="{40BF05C9-6E48-ABD7-EFD8-7055CACB688B}"/>
          </ac:spMkLst>
        </pc:spChg>
        <pc:spChg chg="mod">
          <ac:chgData name="David Kreger" userId="058c69b94427dcb1" providerId="LiveId" clId="{9870C1F6-0878-40B4-AE2C-EE7F3E6AF65F}" dt="2024-05-01T16:15:29.485" v="812" actId="122"/>
          <ac:spMkLst>
            <pc:docMk/>
            <pc:sldMk cId="737494463" sldId="320"/>
            <ac:spMk id="3" creationId="{55F59EE6-3495-6E79-F35C-2099203E6F4D}"/>
          </ac:spMkLst>
        </pc:spChg>
      </pc:sldChg>
      <pc:sldChg chg="modSp new mod">
        <pc:chgData name="David Kreger" userId="058c69b94427dcb1" providerId="LiveId" clId="{9870C1F6-0878-40B4-AE2C-EE7F3E6AF65F}" dt="2024-05-01T16:18:05.150" v="1156" actId="255"/>
        <pc:sldMkLst>
          <pc:docMk/>
          <pc:sldMk cId="498772557" sldId="321"/>
        </pc:sldMkLst>
        <pc:spChg chg="mod">
          <ac:chgData name="David Kreger" userId="058c69b94427dcb1" providerId="LiveId" clId="{9870C1F6-0878-40B4-AE2C-EE7F3E6AF65F}" dt="2024-05-01T16:15:39.935" v="831" actId="20577"/>
          <ac:spMkLst>
            <pc:docMk/>
            <pc:sldMk cId="498772557" sldId="321"/>
            <ac:spMk id="2" creationId="{3971EDF0-6521-FB42-284F-B0F4DC0555B2}"/>
          </ac:spMkLst>
        </pc:spChg>
        <pc:spChg chg="mod">
          <ac:chgData name="David Kreger" userId="058c69b94427dcb1" providerId="LiveId" clId="{9870C1F6-0878-40B4-AE2C-EE7F3E6AF65F}" dt="2024-05-01T16:18:05.150" v="1156" actId="255"/>
          <ac:spMkLst>
            <pc:docMk/>
            <pc:sldMk cId="498772557" sldId="321"/>
            <ac:spMk id="3" creationId="{FC59CAD8-8397-3C2C-64A8-653F55379FDA}"/>
          </ac:spMkLst>
        </pc:spChg>
      </pc:sldChg>
      <pc:sldChg chg="modSp new mod">
        <pc:chgData name="David Kreger" userId="058c69b94427dcb1" providerId="LiveId" clId="{9870C1F6-0878-40B4-AE2C-EE7F3E6AF65F}" dt="2024-05-01T16:21:21.985" v="1187" actId="20577"/>
        <pc:sldMkLst>
          <pc:docMk/>
          <pc:sldMk cId="3095999433" sldId="322"/>
        </pc:sldMkLst>
        <pc:spChg chg="mod">
          <ac:chgData name="David Kreger" userId="058c69b94427dcb1" providerId="LiveId" clId="{9870C1F6-0878-40B4-AE2C-EE7F3E6AF65F}" dt="2024-05-01T16:21:21.985" v="1187" actId="20577"/>
          <ac:spMkLst>
            <pc:docMk/>
            <pc:sldMk cId="3095999433" sldId="322"/>
            <ac:spMk id="2" creationId="{733E5436-6C6E-BBA9-9083-20B6270CB538}"/>
          </ac:spMkLst>
        </pc:spChg>
        <pc:spChg chg="mod">
          <ac:chgData name="David Kreger" userId="058c69b94427dcb1" providerId="LiveId" clId="{9870C1F6-0878-40B4-AE2C-EE7F3E6AF65F}" dt="2024-05-01T16:21:15.391" v="1173"/>
          <ac:spMkLst>
            <pc:docMk/>
            <pc:sldMk cId="3095999433" sldId="322"/>
            <ac:spMk id="3" creationId="{4E9D3EDE-384C-4D95-FA2C-AFA5A7DF502A}"/>
          </ac:spMkLst>
        </pc:spChg>
      </pc:sldChg>
      <pc:sldChg chg="addSp delSp modSp new mod">
        <pc:chgData name="David Kreger" userId="058c69b94427dcb1" providerId="LiveId" clId="{9870C1F6-0878-40B4-AE2C-EE7F3E6AF65F}" dt="2024-05-01T16:27:31.714" v="1878" actId="33524"/>
        <pc:sldMkLst>
          <pc:docMk/>
          <pc:sldMk cId="2309961521" sldId="323"/>
        </pc:sldMkLst>
        <pc:spChg chg="mod">
          <ac:chgData name="David Kreger" userId="058c69b94427dcb1" providerId="LiveId" clId="{9870C1F6-0878-40B4-AE2C-EE7F3E6AF65F}" dt="2024-05-01T16:24:08.156" v="1429" actId="20577"/>
          <ac:spMkLst>
            <pc:docMk/>
            <pc:sldMk cId="2309961521" sldId="323"/>
            <ac:spMk id="2" creationId="{90169CF4-E48D-52ED-1ECA-E542AF622CBE}"/>
          </ac:spMkLst>
        </pc:spChg>
        <pc:spChg chg="mod">
          <ac:chgData name="David Kreger" userId="058c69b94427dcb1" providerId="LiveId" clId="{9870C1F6-0878-40B4-AE2C-EE7F3E6AF65F}" dt="2024-05-01T16:27:31.714" v="1878" actId="33524"/>
          <ac:spMkLst>
            <pc:docMk/>
            <pc:sldMk cId="2309961521" sldId="323"/>
            <ac:spMk id="3" creationId="{34BF98E9-73DB-6D75-3AA3-24319B514A6F}"/>
          </ac:spMkLst>
        </pc:spChg>
        <pc:spChg chg="add del mod">
          <ac:chgData name="David Kreger" userId="058c69b94427dcb1" providerId="LiveId" clId="{9870C1F6-0878-40B4-AE2C-EE7F3E6AF65F}" dt="2024-05-01T16:23:01.540" v="1219" actId="478"/>
          <ac:spMkLst>
            <pc:docMk/>
            <pc:sldMk cId="2309961521" sldId="323"/>
            <ac:spMk id="4" creationId="{A6C80798-77A5-F1F4-2732-3EB6AB329267}"/>
          </ac:spMkLst>
        </pc:spChg>
      </pc:sldChg>
      <pc:sldChg chg="addSp delSp modSp new mod">
        <pc:chgData name="David Kreger" userId="058c69b94427dcb1" providerId="LiveId" clId="{9870C1F6-0878-40B4-AE2C-EE7F3E6AF65F}" dt="2024-05-01T16:20:44.090" v="1172" actId="20577"/>
        <pc:sldMkLst>
          <pc:docMk/>
          <pc:sldMk cId="1753014687" sldId="324"/>
        </pc:sldMkLst>
        <pc:spChg chg="mod">
          <ac:chgData name="David Kreger" userId="058c69b94427dcb1" providerId="LiveId" clId="{9870C1F6-0878-40B4-AE2C-EE7F3E6AF65F}" dt="2024-05-01T16:20:44.090" v="1172" actId="20577"/>
          <ac:spMkLst>
            <pc:docMk/>
            <pc:sldMk cId="1753014687" sldId="324"/>
            <ac:spMk id="2" creationId="{DD9085E2-6323-CB7B-C0CC-CF4BC8C457A8}"/>
          </ac:spMkLst>
        </pc:spChg>
        <pc:spChg chg="del">
          <ac:chgData name="David Kreger" userId="058c69b94427dcb1" providerId="LiveId" clId="{9870C1F6-0878-40B4-AE2C-EE7F3E6AF65F}" dt="2024-05-01T16:20:14.348" v="1158" actId="22"/>
          <ac:spMkLst>
            <pc:docMk/>
            <pc:sldMk cId="1753014687" sldId="324"/>
            <ac:spMk id="3" creationId="{FEFF94ED-D904-3B17-FADF-B421B67B2EA9}"/>
          </ac:spMkLst>
        </pc:spChg>
        <pc:spChg chg="add del mod">
          <ac:chgData name="David Kreger" userId="058c69b94427dcb1" providerId="LiveId" clId="{9870C1F6-0878-40B4-AE2C-EE7F3E6AF65F}" dt="2024-05-01T16:20:30.038" v="1160" actId="478"/>
          <ac:spMkLst>
            <pc:docMk/>
            <pc:sldMk cId="1753014687" sldId="324"/>
            <ac:spMk id="5" creationId="{4086AA17-DB9E-4B6E-C996-13E8700507E7}"/>
          </ac:spMkLst>
        </pc:spChg>
        <pc:picChg chg="add mod ord">
          <ac:chgData name="David Kreger" userId="058c69b94427dcb1" providerId="LiveId" clId="{9870C1F6-0878-40B4-AE2C-EE7F3E6AF65F}" dt="2024-05-01T16:20:39.799" v="1163" actId="1076"/>
          <ac:picMkLst>
            <pc:docMk/>
            <pc:sldMk cId="1753014687" sldId="324"/>
            <ac:picMk id="7" creationId="{2D3C6B2C-B998-02A3-EFFA-C74B80E56AE5}"/>
          </ac:picMkLst>
        </pc:picChg>
      </pc:sldChg>
      <pc:sldChg chg="modSp new mod">
        <pc:chgData name="David Kreger" userId="058c69b94427dcb1" providerId="LiveId" clId="{9870C1F6-0878-40B4-AE2C-EE7F3E6AF65F}" dt="2024-05-01T16:22:30.425" v="1210" actId="5793"/>
        <pc:sldMkLst>
          <pc:docMk/>
          <pc:sldMk cId="573415454" sldId="325"/>
        </pc:sldMkLst>
        <pc:spChg chg="mod">
          <ac:chgData name="David Kreger" userId="058c69b94427dcb1" providerId="LiveId" clId="{9870C1F6-0878-40B4-AE2C-EE7F3E6AF65F}" dt="2024-05-01T16:22:18.175" v="1201" actId="20577"/>
          <ac:spMkLst>
            <pc:docMk/>
            <pc:sldMk cId="573415454" sldId="325"/>
            <ac:spMk id="2" creationId="{142EDD59-E6A6-CD70-BF22-A657E039C49B}"/>
          </ac:spMkLst>
        </pc:spChg>
        <pc:spChg chg="mod">
          <ac:chgData name="David Kreger" userId="058c69b94427dcb1" providerId="LiveId" clId="{9870C1F6-0878-40B4-AE2C-EE7F3E6AF65F}" dt="2024-05-01T16:22:30.425" v="1210" actId="5793"/>
          <ac:spMkLst>
            <pc:docMk/>
            <pc:sldMk cId="573415454" sldId="325"/>
            <ac:spMk id="3" creationId="{7EFBFAC7-2B82-345C-A677-2D6788BFAC47}"/>
          </ac:spMkLst>
        </pc:spChg>
      </pc:sldChg>
      <pc:sldChg chg="new">
        <pc:chgData name="David Kreger" userId="058c69b94427dcb1" providerId="LiveId" clId="{9870C1F6-0878-40B4-AE2C-EE7F3E6AF65F}" dt="2024-05-01T16:22:01.631" v="1189" actId="680"/>
        <pc:sldMkLst>
          <pc:docMk/>
          <pc:sldMk cId="642953035" sldId="326"/>
        </pc:sldMkLst>
      </pc:sldChg>
      <pc:sldMasterChg chg="del delSldLayout">
        <pc:chgData name="David Kreger" userId="058c69b94427dcb1" providerId="LiveId" clId="{9870C1F6-0878-40B4-AE2C-EE7F3E6AF65F}" dt="2024-05-01T16:07:54.043" v="2" actId="2696"/>
        <pc:sldMasterMkLst>
          <pc:docMk/>
          <pc:sldMasterMk cId="3250732954" sldId="2147483648"/>
        </pc:sldMasterMkLst>
        <pc:sldLayoutChg chg="del">
          <pc:chgData name="David Kreger" userId="058c69b94427dcb1" providerId="LiveId" clId="{9870C1F6-0878-40B4-AE2C-EE7F3E6AF65F}" dt="2024-05-01T16:07:54.043" v="2" actId="2696"/>
          <pc:sldLayoutMkLst>
            <pc:docMk/>
            <pc:sldMasterMk cId="3250732954" sldId="2147483648"/>
            <pc:sldLayoutMk cId="2006852131" sldId="2147483649"/>
          </pc:sldLayoutMkLst>
        </pc:sldLayoutChg>
        <pc:sldLayoutChg chg="del">
          <pc:chgData name="David Kreger" userId="058c69b94427dcb1" providerId="LiveId" clId="{9870C1F6-0878-40B4-AE2C-EE7F3E6AF65F}" dt="2024-05-01T16:07:54.043" v="2" actId="2696"/>
          <pc:sldLayoutMkLst>
            <pc:docMk/>
            <pc:sldMasterMk cId="3250732954" sldId="2147483648"/>
            <pc:sldLayoutMk cId="2807632591" sldId="2147483650"/>
          </pc:sldLayoutMkLst>
        </pc:sldLayoutChg>
        <pc:sldLayoutChg chg="del">
          <pc:chgData name="David Kreger" userId="058c69b94427dcb1" providerId="LiveId" clId="{9870C1F6-0878-40B4-AE2C-EE7F3E6AF65F}" dt="2024-05-01T16:07:54.043" v="2" actId="2696"/>
          <pc:sldLayoutMkLst>
            <pc:docMk/>
            <pc:sldMasterMk cId="3250732954" sldId="2147483648"/>
            <pc:sldLayoutMk cId="2298427035" sldId="2147483651"/>
          </pc:sldLayoutMkLst>
        </pc:sldLayoutChg>
        <pc:sldLayoutChg chg="del">
          <pc:chgData name="David Kreger" userId="058c69b94427dcb1" providerId="LiveId" clId="{9870C1F6-0878-40B4-AE2C-EE7F3E6AF65F}" dt="2024-05-01T16:07:54.043" v="2" actId="2696"/>
          <pc:sldLayoutMkLst>
            <pc:docMk/>
            <pc:sldMasterMk cId="3250732954" sldId="2147483648"/>
            <pc:sldLayoutMk cId="963286102" sldId="2147483652"/>
          </pc:sldLayoutMkLst>
        </pc:sldLayoutChg>
        <pc:sldLayoutChg chg="del">
          <pc:chgData name="David Kreger" userId="058c69b94427dcb1" providerId="LiveId" clId="{9870C1F6-0878-40B4-AE2C-EE7F3E6AF65F}" dt="2024-05-01T16:07:54.043" v="2" actId="2696"/>
          <pc:sldLayoutMkLst>
            <pc:docMk/>
            <pc:sldMasterMk cId="3250732954" sldId="2147483648"/>
            <pc:sldLayoutMk cId="3937483364" sldId="2147483653"/>
          </pc:sldLayoutMkLst>
        </pc:sldLayoutChg>
        <pc:sldLayoutChg chg="del">
          <pc:chgData name="David Kreger" userId="058c69b94427dcb1" providerId="LiveId" clId="{9870C1F6-0878-40B4-AE2C-EE7F3E6AF65F}" dt="2024-05-01T16:07:54.043" v="2" actId="2696"/>
          <pc:sldLayoutMkLst>
            <pc:docMk/>
            <pc:sldMasterMk cId="3250732954" sldId="2147483648"/>
            <pc:sldLayoutMk cId="4098234104" sldId="2147483654"/>
          </pc:sldLayoutMkLst>
        </pc:sldLayoutChg>
        <pc:sldLayoutChg chg="del">
          <pc:chgData name="David Kreger" userId="058c69b94427dcb1" providerId="LiveId" clId="{9870C1F6-0878-40B4-AE2C-EE7F3E6AF65F}" dt="2024-05-01T16:07:54.043" v="2" actId="2696"/>
          <pc:sldLayoutMkLst>
            <pc:docMk/>
            <pc:sldMasterMk cId="3250732954" sldId="2147483648"/>
            <pc:sldLayoutMk cId="3390295554" sldId="2147483655"/>
          </pc:sldLayoutMkLst>
        </pc:sldLayoutChg>
        <pc:sldLayoutChg chg="del">
          <pc:chgData name="David Kreger" userId="058c69b94427dcb1" providerId="LiveId" clId="{9870C1F6-0878-40B4-AE2C-EE7F3E6AF65F}" dt="2024-05-01T16:07:54.043" v="2" actId="2696"/>
          <pc:sldLayoutMkLst>
            <pc:docMk/>
            <pc:sldMasterMk cId="3250732954" sldId="2147483648"/>
            <pc:sldLayoutMk cId="2446159330" sldId="2147483656"/>
          </pc:sldLayoutMkLst>
        </pc:sldLayoutChg>
        <pc:sldLayoutChg chg="del">
          <pc:chgData name="David Kreger" userId="058c69b94427dcb1" providerId="LiveId" clId="{9870C1F6-0878-40B4-AE2C-EE7F3E6AF65F}" dt="2024-05-01T16:07:54.043" v="2" actId="2696"/>
          <pc:sldLayoutMkLst>
            <pc:docMk/>
            <pc:sldMasterMk cId="3250732954" sldId="2147483648"/>
            <pc:sldLayoutMk cId="175651741" sldId="2147483657"/>
          </pc:sldLayoutMkLst>
        </pc:sldLayoutChg>
        <pc:sldLayoutChg chg="del">
          <pc:chgData name="David Kreger" userId="058c69b94427dcb1" providerId="LiveId" clId="{9870C1F6-0878-40B4-AE2C-EE7F3E6AF65F}" dt="2024-05-01T16:07:54.043" v="2" actId="2696"/>
          <pc:sldLayoutMkLst>
            <pc:docMk/>
            <pc:sldMasterMk cId="3250732954" sldId="2147483648"/>
            <pc:sldLayoutMk cId="3680956417" sldId="2147483658"/>
          </pc:sldLayoutMkLst>
        </pc:sldLayoutChg>
        <pc:sldLayoutChg chg="del">
          <pc:chgData name="David Kreger" userId="058c69b94427dcb1" providerId="LiveId" clId="{9870C1F6-0878-40B4-AE2C-EE7F3E6AF65F}" dt="2024-05-01T16:07:54.043" v="2" actId="2696"/>
          <pc:sldLayoutMkLst>
            <pc:docMk/>
            <pc:sldMasterMk cId="3250732954" sldId="2147483648"/>
            <pc:sldLayoutMk cId="4232809889" sldId="214748365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4D8B39-EDBD-433A-9FA7-237BDF0D4E7A}" type="doc">
      <dgm:prSet loTypeId="urn:microsoft.com/office/officeart/2005/8/layout/hierarchy1" loCatId="hierarchy" qsTypeId="urn:microsoft.com/office/officeart/2005/8/quickstyle/simple4" qsCatId="simple" csTypeId="urn:microsoft.com/office/officeart/2005/8/colors/colorful5" csCatId="colorful" phldr="1"/>
      <dgm:spPr/>
      <dgm:t>
        <a:bodyPr/>
        <a:lstStyle/>
        <a:p>
          <a:endParaRPr lang="en-US"/>
        </a:p>
      </dgm:t>
    </dgm:pt>
    <dgm:pt modelId="{75A86F3E-AA4A-420E-88A1-18E14B31F3EB}">
      <dgm:prSet/>
      <dgm:spPr/>
      <dgm:t>
        <a:bodyPr/>
        <a:lstStyle/>
        <a:p>
          <a:r>
            <a:rPr lang="en-US"/>
            <a:t>Development </a:t>
          </a:r>
        </a:p>
      </dgm:t>
    </dgm:pt>
    <dgm:pt modelId="{6C3A6DB6-B6C9-4ADD-9017-B56396BED571}" type="parTrans" cxnId="{FCCE7F0F-2478-42FD-BE3D-86F4803ABC7E}">
      <dgm:prSet/>
      <dgm:spPr/>
      <dgm:t>
        <a:bodyPr/>
        <a:lstStyle/>
        <a:p>
          <a:endParaRPr lang="en-US"/>
        </a:p>
      </dgm:t>
    </dgm:pt>
    <dgm:pt modelId="{76F92570-155F-42FE-8F63-F79D74C28881}" type="sibTrans" cxnId="{FCCE7F0F-2478-42FD-BE3D-86F4803ABC7E}">
      <dgm:prSet/>
      <dgm:spPr/>
      <dgm:t>
        <a:bodyPr/>
        <a:lstStyle/>
        <a:p>
          <a:endParaRPr lang="en-US"/>
        </a:p>
      </dgm:t>
    </dgm:pt>
    <dgm:pt modelId="{F58AA687-610A-4562-B3F6-3EFB86E03615}">
      <dgm:prSet/>
      <dgm:spPr/>
      <dgm:t>
        <a:bodyPr/>
        <a:lstStyle/>
        <a:p>
          <a:r>
            <a:rPr lang="en-US" dirty="0"/>
            <a:t>Player</a:t>
          </a:r>
        </a:p>
      </dgm:t>
    </dgm:pt>
    <dgm:pt modelId="{80FF4258-CAFF-405A-B0EC-C1B16B87420A}" type="parTrans" cxnId="{550943AC-ECAE-4B26-886C-F9747F72AF4A}">
      <dgm:prSet/>
      <dgm:spPr/>
      <dgm:t>
        <a:bodyPr/>
        <a:lstStyle/>
        <a:p>
          <a:endParaRPr lang="en-US"/>
        </a:p>
      </dgm:t>
    </dgm:pt>
    <dgm:pt modelId="{98B2AFF5-D901-4D45-8B0E-DBD1DAC53227}" type="sibTrans" cxnId="{550943AC-ECAE-4B26-886C-F9747F72AF4A}">
      <dgm:prSet/>
      <dgm:spPr/>
      <dgm:t>
        <a:bodyPr/>
        <a:lstStyle/>
        <a:p>
          <a:endParaRPr lang="en-US"/>
        </a:p>
      </dgm:t>
    </dgm:pt>
    <dgm:pt modelId="{BF05A0D0-2A0D-4189-B71B-542F2F3F831D}">
      <dgm:prSet/>
      <dgm:spPr/>
      <dgm:t>
        <a:bodyPr/>
        <a:lstStyle/>
        <a:p>
          <a:r>
            <a:rPr lang="en-US" dirty="0"/>
            <a:t>Values/ Principles</a:t>
          </a:r>
        </a:p>
      </dgm:t>
    </dgm:pt>
    <dgm:pt modelId="{E0EA9F3E-315A-4B56-BC17-6BE52094DD80}" type="parTrans" cxnId="{EF3FC8BB-16AC-459D-A233-7CFBF8E42BB2}">
      <dgm:prSet/>
      <dgm:spPr/>
      <dgm:t>
        <a:bodyPr/>
        <a:lstStyle/>
        <a:p>
          <a:endParaRPr lang="en-US"/>
        </a:p>
      </dgm:t>
    </dgm:pt>
    <dgm:pt modelId="{F8598AB1-83DB-4DB0-8E6A-53FAA6155414}" type="sibTrans" cxnId="{EF3FC8BB-16AC-459D-A233-7CFBF8E42BB2}">
      <dgm:prSet/>
      <dgm:spPr/>
      <dgm:t>
        <a:bodyPr/>
        <a:lstStyle/>
        <a:p>
          <a:endParaRPr lang="en-US"/>
        </a:p>
      </dgm:t>
    </dgm:pt>
    <dgm:pt modelId="{D51C58F1-819E-4305-B1BD-8C53D42DA4E7}">
      <dgm:prSet/>
      <dgm:spPr/>
      <dgm:t>
        <a:bodyPr/>
        <a:lstStyle/>
        <a:p>
          <a:r>
            <a:rPr lang="en-US"/>
            <a:t>Learning Environment </a:t>
          </a:r>
        </a:p>
      </dgm:t>
    </dgm:pt>
    <dgm:pt modelId="{C03F6997-8BEA-4977-85C3-CC869354163F}" type="parTrans" cxnId="{EE799003-A7BF-4014-B57E-21C684C86B01}">
      <dgm:prSet/>
      <dgm:spPr/>
      <dgm:t>
        <a:bodyPr/>
        <a:lstStyle/>
        <a:p>
          <a:endParaRPr lang="en-US"/>
        </a:p>
      </dgm:t>
    </dgm:pt>
    <dgm:pt modelId="{4D7E8AE7-9814-4412-8453-8DFB6F6226E1}" type="sibTrans" cxnId="{EE799003-A7BF-4014-B57E-21C684C86B01}">
      <dgm:prSet/>
      <dgm:spPr/>
      <dgm:t>
        <a:bodyPr/>
        <a:lstStyle/>
        <a:p>
          <a:endParaRPr lang="en-US"/>
        </a:p>
      </dgm:t>
    </dgm:pt>
    <dgm:pt modelId="{EB208A5F-0D38-4125-BDA6-B6152825E078}" type="pres">
      <dgm:prSet presAssocID="{F74D8B39-EDBD-433A-9FA7-237BDF0D4E7A}" presName="hierChild1" presStyleCnt="0">
        <dgm:presLayoutVars>
          <dgm:chPref val="1"/>
          <dgm:dir/>
          <dgm:animOne val="branch"/>
          <dgm:animLvl val="lvl"/>
          <dgm:resizeHandles/>
        </dgm:presLayoutVars>
      </dgm:prSet>
      <dgm:spPr/>
    </dgm:pt>
    <dgm:pt modelId="{9A3DC7C4-76AA-4ED1-8EA7-9417D850237F}" type="pres">
      <dgm:prSet presAssocID="{75A86F3E-AA4A-420E-88A1-18E14B31F3EB}" presName="hierRoot1" presStyleCnt="0"/>
      <dgm:spPr/>
    </dgm:pt>
    <dgm:pt modelId="{136477DD-BA72-4C85-9FB2-EF4AB20FC278}" type="pres">
      <dgm:prSet presAssocID="{75A86F3E-AA4A-420E-88A1-18E14B31F3EB}" presName="composite" presStyleCnt="0"/>
      <dgm:spPr/>
    </dgm:pt>
    <dgm:pt modelId="{C108F6CE-65D9-415D-85C7-232C22204F53}" type="pres">
      <dgm:prSet presAssocID="{75A86F3E-AA4A-420E-88A1-18E14B31F3EB}" presName="background" presStyleLbl="node0" presStyleIdx="0" presStyleCnt="4"/>
      <dgm:spPr/>
    </dgm:pt>
    <dgm:pt modelId="{75E0E042-C989-4A26-AEE9-0B479BD0A6E3}" type="pres">
      <dgm:prSet presAssocID="{75A86F3E-AA4A-420E-88A1-18E14B31F3EB}" presName="text" presStyleLbl="fgAcc0" presStyleIdx="0" presStyleCnt="4">
        <dgm:presLayoutVars>
          <dgm:chPref val="3"/>
        </dgm:presLayoutVars>
      </dgm:prSet>
      <dgm:spPr/>
    </dgm:pt>
    <dgm:pt modelId="{D5BDC5E2-5D56-4738-9F72-A8D2E6C9C356}" type="pres">
      <dgm:prSet presAssocID="{75A86F3E-AA4A-420E-88A1-18E14B31F3EB}" presName="hierChild2" presStyleCnt="0"/>
      <dgm:spPr/>
    </dgm:pt>
    <dgm:pt modelId="{A3250FE7-8EB6-4BDC-BDDD-7121DC692FBA}" type="pres">
      <dgm:prSet presAssocID="{F58AA687-610A-4562-B3F6-3EFB86E03615}" presName="hierRoot1" presStyleCnt="0"/>
      <dgm:spPr/>
    </dgm:pt>
    <dgm:pt modelId="{D5514E43-D92D-4EBF-8AC8-5DE971155883}" type="pres">
      <dgm:prSet presAssocID="{F58AA687-610A-4562-B3F6-3EFB86E03615}" presName="composite" presStyleCnt="0"/>
      <dgm:spPr/>
    </dgm:pt>
    <dgm:pt modelId="{AB78BC0C-43A7-4EBE-A9CF-9E820D8F6388}" type="pres">
      <dgm:prSet presAssocID="{F58AA687-610A-4562-B3F6-3EFB86E03615}" presName="background" presStyleLbl="node0" presStyleIdx="1" presStyleCnt="4"/>
      <dgm:spPr/>
    </dgm:pt>
    <dgm:pt modelId="{E51070F5-F00F-401E-819C-133384A41C80}" type="pres">
      <dgm:prSet presAssocID="{F58AA687-610A-4562-B3F6-3EFB86E03615}" presName="text" presStyleLbl="fgAcc0" presStyleIdx="1" presStyleCnt="4">
        <dgm:presLayoutVars>
          <dgm:chPref val="3"/>
        </dgm:presLayoutVars>
      </dgm:prSet>
      <dgm:spPr/>
    </dgm:pt>
    <dgm:pt modelId="{6C4EE46C-3988-4332-B7EB-7501E07439C9}" type="pres">
      <dgm:prSet presAssocID="{F58AA687-610A-4562-B3F6-3EFB86E03615}" presName="hierChild2" presStyleCnt="0"/>
      <dgm:spPr/>
    </dgm:pt>
    <dgm:pt modelId="{53EAE3E5-4439-422E-B30F-9748C24B6554}" type="pres">
      <dgm:prSet presAssocID="{BF05A0D0-2A0D-4189-B71B-542F2F3F831D}" presName="hierRoot1" presStyleCnt="0"/>
      <dgm:spPr/>
    </dgm:pt>
    <dgm:pt modelId="{3DC3BFF3-E78C-4982-B4EF-D26824897B91}" type="pres">
      <dgm:prSet presAssocID="{BF05A0D0-2A0D-4189-B71B-542F2F3F831D}" presName="composite" presStyleCnt="0"/>
      <dgm:spPr/>
    </dgm:pt>
    <dgm:pt modelId="{039A20F1-54F1-4939-94A6-6215234ACB95}" type="pres">
      <dgm:prSet presAssocID="{BF05A0D0-2A0D-4189-B71B-542F2F3F831D}" presName="background" presStyleLbl="node0" presStyleIdx="2" presStyleCnt="4"/>
      <dgm:spPr/>
    </dgm:pt>
    <dgm:pt modelId="{80839691-DC50-4C1F-A868-DAF9F2EDC77C}" type="pres">
      <dgm:prSet presAssocID="{BF05A0D0-2A0D-4189-B71B-542F2F3F831D}" presName="text" presStyleLbl="fgAcc0" presStyleIdx="2" presStyleCnt="4">
        <dgm:presLayoutVars>
          <dgm:chPref val="3"/>
        </dgm:presLayoutVars>
      </dgm:prSet>
      <dgm:spPr/>
    </dgm:pt>
    <dgm:pt modelId="{1E304E15-F968-47EF-8FDD-36ED27F886D8}" type="pres">
      <dgm:prSet presAssocID="{BF05A0D0-2A0D-4189-B71B-542F2F3F831D}" presName="hierChild2" presStyleCnt="0"/>
      <dgm:spPr/>
    </dgm:pt>
    <dgm:pt modelId="{FBD5A410-DB84-45DC-9A22-5895D7F0AD03}" type="pres">
      <dgm:prSet presAssocID="{D51C58F1-819E-4305-B1BD-8C53D42DA4E7}" presName="hierRoot1" presStyleCnt="0"/>
      <dgm:spPr/>
    </dgm:pt>
    <dgm:pt modelId="{3C2BF9F4-FCE5-4D14-BF91-229BEAFC4999}" type="pres">
      <dgm:prSet presAssocID="{D51C58F1-819E-4305-B1BD-8C53D42DA4E7}" presName="composite" presStyleCnt="0"/>
      <dgm:spPr/>
    </dgm:pt>
    <dgm:pt modelId="{951875C7-DF0F-468E-9CC0-B7E5DE36193E}" type="pres">
      <dgm:prSet presAssocID="{D51C58F1-819E-4305-B1BD-8C53D42DA4E7}" presName="background" presStyleLbl="node0" presStyleIdx="3" presStyleCnt="4"/>
      <dgm:spPr/>
    </dgm:pt>
    <dgm:pt modelId="{A620DC63-1E4D-4121-AA13-4211A9BF0D81}" type="pres">
      <dgm:prSet presAssocID="{D51C58F1-819E-4305-B1BD-8C53D42DA4E7}" presName="text" presStyleLbl="fgAcc0" presStyleIdx="3" presStyleCnt="4">
        <dgm:presLayoutVars>
          <dgm:chPref val="3"/>
        </dgm:presLayoutVars>
      </dgm:prSet>
      <dgm:spPr/>
    </dgm:pt>
    <dgm:pt modelId="{5B437C92-9374-4F61-A144-1EB8C8DF8A43}" type="pres">
      <dgm:prSet presAssocID="{D51C58F1-819E-4305-B1BD-8C53D42DA4E7}" presName="hierChild2" presStyleCnt="0"/>
      <dgm:spPr/>
    </dgm:pt>
  </dgm:ptLst>
  <dgm:cxnLst>
    <dgm:cxn modelId="{EE799003-A7BF-4014-B57E-21C684C86B01}" srcId="{F74D8B39-EDBD-433A-9FA7-237BDF0D4E7A}" destId="{D51C58F1-819E-4305-B1BD-8C53D42DA4E7}" srcOrd="3" destOrd="0" parTransId="{C03F6997-8BEA-4977-85C3-CC869354163F}" sibTransId="{4D7E8AE7-9814-4412-8453-8DFB6F6226E1}"/>
    <dgm:cxn modelId="{FCCE7F0F-2478-42FD-BE3D-86F4803ABC7E}" srcId="{F74D8B39-EDBD-433A-9FA7-237BDF0D4E7A}" destId="{75A86F3E-AA4A-420E-88A1-18E14B31F3EB}" srcOrd="0" destOrd="0" parTransId="{6C3A6DB6-B6C9-4ADD-9017-B56396BED571}" sibTransId="{76F92570-155F-42FE-8F63-F79D74C28881}"/>
    <dgm:cxn modelId="{E7D3665F-0053-4B6C-83F1-5190F304B91E}" type="presOf" srcId="{75A86F3E-AA4A-420E-88A1-18E14B31F3EB}" destId="{75E0E042-C989-4A26-AEE9-0B479BD0A6E3}" srcOrd="0" destOrd="0" presId="urn:microsoft.com/office/officeart/2005/8/layout/hierarchy1"/>
    <dgm:cxn modelId="{01F50D46-B4B1-463F-882B-07266CA26B5A}" type="presOf" srcId="{F58AA687-610A-4562-B3F6-3EFB86E03615}" destId="{E51070F5-F00F-401E-819C-133384A41C80}" srcOrd="0" destOrd="0" presId="urn:microsoft.com/office/officeart/2005/8/layout/hierarchy1"/>
    <dgm:cxn modelId="{78951692-393C-4C9F-8584-C821FD1C1D69}" type="presOf" srcId="{F74D8B39-EDBD-433A-9FA7-237BDF0D4E7A}" destId="{EB208A5F-0D38-4125-BDA6-B6152825E078}" srcOrd="0" destOrd="0" presId="urn:microsoft.com/office/officeart/2005/8/layout/hierarchy1"/>
    <dgm:cxn modelId="{3E2914A9-E21D-4D05-A975-8B27EF10BC43}" type="presOf" srcId="{D51C58F1-819E-4305-B1BD-8C53D42DA4E7}" destId="{A620DC63-1E4D-4121-AA13-4211A9BF0D81}" srcOrd="0" destOrd="0" presId="urn:microsoft.com/office/officeart/2005/8/layout/hierarchy1"/>
    <dgm:cxn modelId="{550943AC-ECAE-4B26-886C-F9747F72AF4A}" srcId="{F74D8B39-EDBD-433A-9FA7-237BDF0D4E7A}" destId="{F58AA687-610A-4562-B3F6-3EFB86E03615}" srcOrd="1" destOrd="0" parTransId="{80FF4258-CAFF-405A-B0EC-C1B16B87420A}" sibTransId="{98B2AFF5-D901-4D45-8B0E-DBD1DAC53227}"/>
    <dgm:cxn modelId="{1130F8B9-4D60-43DA-B3CE-09BDC3045462}" type="presOf" srcId="{BF05A0D0-2A0D-4189-B71B-542F2F3F831D}" destId="{80839691-DC50-4C1F-A868-DAF9F2EDC77C}" srcOrd="0" destOrd="0" presId="urn:microsoft.com/office/officeart/2005/8/layout/hierarchy1"/>
    <dgm:cxn modelId="{EF3FC8BB-16AC-459D-A233-7CFBF8E42BB2}" srcId="{F74D8B39-EDBD-433A-9FA7-237BDF0D4E7A}" destId="{BF05A0D0-2A0D-4189-B71B-542F2F3F831D}" srcOrd="2" destOrd="0" parTransId="{E0EA9F3E-315A-4B56-BC17-6BE52094DD80}" sibTransId="{F8598AB1-83DB-4DB0-8E6A-53FAA6155414}"/>
    <dgm:cxn modelId="{953D4BC2-65CE-40B0-A0FF-48020ED3748C}" type="presParOf" srcId="{EB208A5F-0D38-4125-BDA6-B6152825E078}" destId="{9A3DC7C4-76AA-4ED1-8EA7-9417D850237F}" srcOrd="0" destOrd="0" presId="urn:microsoft.com/office/officeart/2005/8/layout/hierarchy1"/>
    <dgm:cxn modelId="{CCE7119C-C32D-49B3-A661-A71E79DF0D62}" type="presParOf" srcId="{9A3DC7C4-76AA-4ED1-8EA7-9417D850237F}" destId="{136477DD-BA72-4C85-9FB2-EF4AB20FC278}" srcOrd="0" destOrd="0" presId="urn:microsoft.com/office/officeart/2005/8/layout/hierarchy1"/>
    <dgm:cxn modelId="{42F7785E-3523-4AB2-8EDF-66AE843B6EF8}" type="presParOf" srcId="{136477DD-BA72-4C85-9FB2-EF4AB20FC278}" destId="{C108F6CE-65D9-415D-85C7-232C22204F53}" srcOrd="0" destOrd="0" presId="urn:microsoft.com/office/officeart/2005/8/layout/hierarchy1"/>
    <dgm:cxn modelId="{AB44982D-761C-489A-82F3-B5BE9BDF62C6}" type="presParOf" srcId="{136477DD-BA72-4C85-9FB2-EF4AB20FC278}" destId="{75E0E042-C989-4A26-AEE9-0B479BD0A6E3}" srcOrd="1" destOrd="0" presId="urn:microsoft.com/office/officeart/2005/8/layout/hierarchy1"/>
    <dgm:cxn modelId="{8BDE4B2F-B890-4851-9C57-F3C11254FA5A}" type="presParOf" srcId="{9A3DC7C4-76AA-4ED1-8EA7-9417D850237F}" destId="{D5BDC5E2-5D56-4738-9F72-A8D2E6C9C356}" srcOrd="1" destOrd="0" presId="urn:microsoft.com/office/officeart/2005/8/layout/hierarchy1"/>
    <dgm:cxn modelId="{398D3323-6BD8-4601-8B4A-8529D7FAFA24}" type="presParOf" srcId="{EB208A5F-0D38-4125-BDA6-B6152825E078}" destId="{A3250FE7-8EB6-4BDC-BDDD-7121DC692FBA}" srcOrd="1" destOrd="0" presId="urn:microsoft.com/office/officeart/2005/8/layout/hierarchy1"/>
    <dgm:cxn modelId="{441F9E78-7BD3-4DE9-926E-DD75C6C72635}" type="presParOf" srcId="{A3250FE7-8EB6-4BDC-BDDD-7121DC692FBA}" destId="{D5514E43-D92D-4EBF-8AC8-5DE971155883}" srcOrd="0" destOrd="0" presId="urn:microsoft.com/office/officeart/2005/8/layout/hierarchy1"/>
    <dgm:cxn modelId="{CBCFB110-020E-46AB-8408-8354B6592516}" type="presParOf" srcId="{D5514E43-D92D-4EBF-8AC8-5DE971155883}" destId="{AB78BC0C-43A7-4EBE-A9CF-9E820D8F6388}" srcOrd="0" destOrd="0" presId="urn:microsoft.com/office/officeart/2005/8/layout/hierarchy1"/>
    <dgm:cxn modelId="{697108C3-FD35-493D-8A61-036422954207}" type="presParOf" srcId="{D5514E43-D92D-4EBF-8AC8-5DE971155883}" destId="{E51070F5-F00F-401E-819C-133384A41C80}" srcOrd="1" destOrd="0" presId="urn:microsoft.com/office/officeart/2005/8/layout/hierarchy1"/>
    <dgm:cxn modelId="{7ED629B4-D865-4294-BF94-35212F820F62}" type="presParOf" srcId="{A3250FE7-8EB6-4BDC-BDDD-7121DC692FBA}" destId="{6C4EE46C-3988-4332-B7EB-7501E07439C9}" srcOrd="1" destOrd="0" presId="urn:microsoft.com/office/officeart/2005/8/layout/hierarchy1"/>
    <dgm:cxn modelId="{062DEE5F-7652-4C73-884E-9DF71A14EA99}" type="presParOf" srcId="{EB208A5F-0D38-4125-BDA6-B6152825E078}" destId="{53EAE3E5-4439-422E-B30F-9748C24B6554}" srcOrd="2" destOrd="0" presId="urn:microsoft.com/office/officeart/2005/8/layout/hierarchy1"/>
    <dgm:cxn modelId="{811FF84E-BF5E-4239-93B2-CE22DFE27BF4}" type="presParOf" srcId="{53EAE3E5-4439-422E-B30F-9748C24B6554}" destId="{3DC3BFF3-E78C-4982-B4EF-D26824897B91}" srcOrd="0" destOrd="0" presId="urn:microsoft.com/office/officeart/2005/8/layout/hierarchy1"/>
    <dgm:cxn modelId="{761BDA6B-9574-4367-9208-D2ED7B64894C}" type="presParOf" srcId="{3DC3BFF3-E78C-4982-B4EF-D26824897B91}" destId="{039A20F1-54F1-4939-94A6-6215234ACB95}" srcOrd="0" destOrd="0" presId="urn:microsoft.com/office/officeart/2005/8/layout/hierarchy1"/>
    <dgm:cxn modelId="{24EB5DE0-F236-473F-A2A4-EE0916EC8C2F}" type="presParOf" srcId="{3DC3BFF3-E78C-4982-B4EF-D26824897B91}" destId="{80839691-DC50-4C1F-A868-DAF9F2EDC77C}" srcOrd="1" destOrd="0" presId="urn:microsoft.com/office/officeart/2005/8/layout/hierarchy1"/>
    <dgm:cxn modelId="{D93DC992-BA4F-448C-88EC-B958E67C71AB}" type="presParOf" srcId="{53EAE3E5-4439-422E-B30F-9748C24B6554}" destId="{1E304E15-F968-47EF-8FDD-36ED27F886D8}" srcOrd="1" destOrd="0" presId="urn:microsoft.com/office/officeart/2005/8/layout/hierarchy1"/>
    <dgm:cxn modelId="{433AE40D-24FE-4015-A0FE-7C8498962BE0}" type="presParOf" srcId="{EB208A5F-0D38-4125-BDA6-B6152825E078}" destId="{FBD5A410-DB84-45DC-9A22-5895D7F0AD03}" srcOrd="3" destOrd="0" presId="urn:microsoft.com/office/officeart/2005/8/layout/hierarchy1"/>
    <dgm:cxn modelId="{31A8FA70-20E1-48F6-A39E-2DF9290588E3}" type="presParOf" srcId="{FBD5A410-DB84-45DC-9A22-5895D7F0AD03}" destId="{3C2BF9F4-FCE5-4D14-BF91-229BEAFC4999}" srcOrd="0" destOrd="0" presId="urn:microsoft.com/office/officeart/2005/8/layout/hierarchy1"/>
    <dgm:cxn modelId="{9FB24E63-BAB0-4035-A2B2-2E9EB7B7AAF7}" type="presParOf" srcId="{3C2BF9F4-FCE5-4D14-BF91-229BEAFC4999}" destId="{951875C7-DF0F-468E-9CC0-B7E5DE36193E}" srcOrd="0" destOrd="0" presId="urn:microsoft.com/office/officeart/2005/8/layout/hierarchy1"/>
    <dgm:cxn modelId="{45E29C9A-DE8A-4BB4-B8D3-7596EE6551E9}" type="presParOf" srcId="{3C2BF9F4-FCE5-4D14-BF91-229BEAFC4999}" destId="{A620DC63-1E4D-4121-AA13-4211A9BF0D81}" srcOrd="1" destOrd="0" presId="urn:microsoft.com/office/officeart/2005/8/layout/hierarchy1"/>
    <dgm:cxn modelId="{B066D284-49A7-40F3-83AA-355190456649}" type="presParOf" srcId="{FBD5A410-DB84-45DC-9A22-5895D7F0AD03}" destId="{5B437C92-9374-4F61-A144-1EB8C8DF8A4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F0B031-E37E-4B79-B11B-E0F59E09E078}" type="doc">
      <dgm:prSet loTypeId="urn:microsoft.com/office/officeart/2005/8/layout/default" loCatId="list" qsTypeId="urn:microsoft.com/office/officeart/2005/8/quickstyle/simple2" qsCatId="simple" csTypeId="urn:microsoft.com/office/officeart/2005/8/colors/accent4_2" csCatId="accent4" phldr="1"/>
      <dgm:spPr/>
      <dgm:t>
        <a:bodyPr/>
        <a:lstStyle/>
        <a:p>
          <a:endParaRPr lang="en-US"/>
        </a:p>
      </dgm:t>
    </dgm:pt>
    <dgm:pt modelId="{CE84C359-09CA-4798-9227-75570BEDB8FD}">
      <dgm:prSet/>
      <dgm:spPr/>
      <dgm:t>
        <a:bodyPr/>
        <a:lstStyle/>
        <a:p>
          <a:r>
            <a:rPr lang="en-US" b="0" i="0" dirty="0"/>
            <a:t> Honesty</a:t>
          </a:r>
          <a:endParaRPr lang="en-US" dirty="0"/>
        </a:p>
      </dgm:t>
    </dgm:pt>
    <dgm:pt modelId="{7971A862-0BE2-48A0-9947-E2690AD3411E}" type="parTrans" cxnId="{512DCC58-1DF0-4A37-A6B8-449C862EA964}">
      <dgm:prSet/>
      <dgm:spPr/>
      <dgm:t>
        <a:bodyPr/>
        <a:lstStyle/>
        <a:p>
          <a:endParaRPr lang="en-US"/>
        </a:p>
      </dgm:t>
    </dgm:pt>
    <dgm:pt modelId="{9C45EC61-3FDC-46D8-8617-DCF68F19B863}" type="sibTrans" cxnId="{512DCC58-1DF0-4A37-A6B8-449C862EA964}">
      <dgm:prSet/>
      <dgm:spPr/>
      <dgm:t>
        <a:bodyPr/>
        <a:lstStyle/>
        <a:p>
          <a:endParaRPr lang="en-US"/>
        </a:p>
      </dgm:t>
    </dgm:pt>
    <dgm:pt modelId="{AB531A85-F936-4C73-BA3F-B1ECF391F2DA}">
      <dgm:prSet/>
      <dgm:spPr/>
      <dgm:t>
        <a:bodyPr/>
        <a:lstStyle/>
        <a:p>
          <a:r>
            <a:rPr lang="en-US" b="0" i="0" dirty="0"/>
            <a:t> Integrity</a:t>
          </a:r>
          <a:endParaRPr lang="en-US" dirty="0"/>
        </a:p>
      </dgm:t>
    </dgm:pt>
    <dgm:pt modelId="{DDBBD73A-85C4-43FA-AA93-C5B02EB66A3B}" type="parTrans" cxnId="{E1A10772-F36C-4CFA-9CB4-D4C4E203570C}">
      <dgm:prSet/>
      <dgm:spPr/>
      <dgm:t>
        <a:bodyPr/>
        <a:lstStyle/>
        <a:p>
          <a:endParaRPr lang="en-US"/>
        </a:p>
      </dgm:t>
    </dgm:pt>
    <dgm:pt modelId="{CAA04CBD-8A3D-4C99-BE69-E0D313029DFB}" type="sibTrans" cxnId="{E1A10772-F36C-4CFA-9CB4-D4C4E203570C}">
      <dgm:prSet/>
      <dgm:spPr/>
      <dgm:t>
        <a:bodyPr/>
        <a:lstStyle/>
        <a:p>
          <a:endParaRPr lang="en-US"/>
        </a:p>
      </dgm:t>
    </dgm:pt>
    <dgm:pt modelId="{6BA88294-F618-4FD3-9425-F2CE8235FA79}">
      <dgm:prSet/>
      <dgm:spPr/>
      <dgm:t>
        <a:bodyPr/>
        <a:lstStyle/>
        <a:p>
          <a:r>
            <a:rPr lang="en-US" b="0" i="0" dirty="0"/>
            <a:t> Sportsmanship</a:t>
          </a:r>
          <a:endParaRPr lang="en-US" dirty="0"/>
        </a:p>
      </dgm:t>
    </dgm:pt>
    <dgm:pt modelId="{72A83BC2-8138-4D7C-8172-9BBCDABBE93D}" type="parTrans" cxnId="{08315CC0-18CC-45B7-8E6D-25A1C7213D5A}">
      <dgm:prSet/>
      <dgm:spPr/>
      <dgm:t>
        <a:bodyPr/>
        <a:lstStyle/>
        <a:p>
          <a:endParaRPr lang="en-US"/>
        </a:p>
      </dgm:t>
    </dgm:pt>
    <dgm:pt modelId="{A39C820C-9DA2-4766-9C30-04BD374BFEC8}" type="sibTrans" cxnId="{08315CC0-18CC-45B7-8E6D-25A1C7213D5A}">
      <dgm:prSet/>
      <dgm:spPr/>
      <dgm:t>
        <a:bodyPr/>
        <a:lstStyle/>
        <a:p>
          <a:endParaRPr lang="en-US"/>
        </a:p>
      </dgm:t>
    </dgm:pt>
    <dgm:pt modelId="{7B32ABB5-CA5C-4C32-8ED3-7BA1AC845A0B}">
      <dgm:prSet/>
      <dgm:spPr/>
      <dgm:t>
        <a:bodyPr/>
        <a:lstStyle/>
        <a:p>
          <a:r>
            <a:rPr lang="en-US" b="0" i="0" dirty="0"/>
            <a:t> Friendship</a:t>
          </a:r>
          <a:endParaRPr lang="en-US" dirty="0"/>
        </a:p>
      </dgm:t>
    </dgm:pt>
    <dgm:pt modelId="{B672B2CD-A241-4AE8-BD3E-0C37DA1DB2F7}" type="parTrans" cxnId="{E292A2CE-A817-479B-B9F5-7EDBF9BE001C}">
      <dgm:prSet/>
      <dgm:spPr/>
      <dgm:t>
        <a:bodyPr/>
        <a:lstStyle/>
        <a:p>
          <a:endParaRPr lang="en-US"/>
        </a:p>
      </dgm:t>
    </dgm:pt>
    <dgm:pt modelId="{96FD57C7-CDC0-49C8-9533-FDBF865EEC8A}" type="sibTrans" cxnId="{E292A2CE-A817-479B-B9F5-7EDBF9BE001C}">
      <dgm:prSet/>
      <dgm:spPr/>
      <dgm:t>
        <a:bodyPr/>
        <a:lstStyle/>
        <a:p>
          <a:endParaRPr lang="en-US"/>
        </a:p>
      </dgm:t>
    </dgm:pt>
    <dgm:pt modelId="{A3618677-E49A-49A2-8893-C693A7BDF668}">
      <dgm:prSet/>
      <dgm:spPr/>
      <dgm:t>
        <a:bodyPr/>
        <a:lstStyle/>
        <a:p>
          <a:r>
            <a:rPr lang="en-US" b="0" i="0" dirty="0"/>
            <a:t> Teamwork</a:t>
          </a:r>
          <a:endParaRPr lang="en-US" dirty="0"/>
        </a:p>
      </dgm:t>
    </dgm:pt>
    <dgm:pt modelId="{F4F6FA5E-F038-4ABC-8F0E-0D28134110CC}" type="parTrans" cxnId="{15A79364-C28D-4E42-8A25-CECEC31641E6}">
      <dgm:prSet/>
      <dgm:spPr/>
      <dgm:t>
        <a:bodyPr/>
        <a:lstStyle/>
        <a:p>
          <a:endParaRPr lang="en-US"/>
        </a:p>
      </dgm:t>
    </dgm:pt>
    <dgm:pt modelId="{29EBD17E-F6BA-4572-9731-EC0732FE2468}" type="sibTrans" cxnId="{15A79364-C28D-4E42-8A25-CECEC31641E6}">
      <dgm:prSet/>
      <dgm:spPr/>
      <dgm:t>
        <a:bodyPr/>
        <a:lstStyle/>
        <a:p>
          <a:endParaRPr lang="en-US"/>
        </a:p>
      </dgm:t>
    </dgm:pt>
    <dgm:pt modelId="{56D7960E-A91F-4AA4-8CA7-F895CD20C4DD}">
      <dgm:prSet/>
      <dgm:spPr/>
      <dgm:t>
        <a:bodyPr/>
        <a:lstStyle/>
        <a:p>
          <a:r>
            <a:rPr lang="en-US" b="0" i="0" dirty="0"/>
            <a:t> Respect</a:t>
          </a:r>
          <a:endParaRPr lang="en-US" dirty="0"/>
        </a:p>
      </dgm:t>
    </dgm:pt>
    <dgm:pt modelId="{8E03E633-387D-4942-AD47-CC683F522160}" type="parTrans" cxnId="{C5F07DC3-AB45-4D4D-9FD9-1806C62CE35D}">
      <dgm:prSet/>
      <dgm:spPr/>
      <dgm:t>
        <a:bodyPr/>
        <a:lstStyle/>
        <a:p>
          <a:endParaRPr lang="en-US"/>
        </a:p>
      </dgm:t>
    </dgm:pt>
    <dgm:pt modelId="{980D04F2-044F-4C6D-B9EC-D790324EFA4C}" type="sibTrans" cxnId="{C5F07DC3-AB45-4D4D-9FD9-1806C62CE35D}">
      <dgm:prSet/>
      <dgm:spPr/>
      <dgm:t>
        <a:bodyPr/>
        <a:lstStyle/>
        <a:p>
          <a:endParaRPr lang="en-US"/>
        </a:p>
      </dgm:t>
    </dgm:pt>
    <dgm:pt modelId="{870BBB0A-373C-477F-8F7F-521456402CDE}" type="pres">
      <dgm:prSet presAssocID="{93F0B031-E37E-4B79-B11B-E0F59E09E078}" presName="diagram" presStyleCnt="0">
        <dgm:presLayoutVars>
          <dgm:dir/>
          <dgm:resizeHandles val="exact"/>
        </dgm:presLayoutVars>
      </dgm:prSet>
      <dgm:spPr/>
    </dgm:pt>
    <dgm:pt modelId="{6F61DF3C-F235-4B15-B896-160DC72757F1}" type="pres">
      <dgm:prSet presAssocID="{CE84C359-09CA-4798-9227-75570BEDB8FD}" presName="node" presStyleLbl="node1" presStyleIdx="0" presStyleCnt="6">
        <dgm:presLayoutVars>
          <dgm:bulletEnabled val="1"/>
        </dgm:presLayoutVars>
      </dgm:prSet>
      <dgm:spPr/>
    </dgm:pt>
    <dgm:pt modelId="{38CCDC54-B6AE-4DA1-952A-84DB997D7A90}" type="pres">
      <dgm:prSet presAssocID="{9C45EC61-3FDC-46D8-8617-DCF68F19B863}" presName="sibTrans" presStyleCnt="0"/>
      <dgm:spPr/>
    </dgm:pt>
    <dgm:pt modelId="{CAF664FA-6AE0-4CD2-B372-14FCAAAF4F18}" type="pres">
      <dgm:prSet presAssocID="{AB531A85-F936-4C73-BA3F-B1ECF391F2DA}" presName="node" presStyleLbl="node1" presStyleIdx="1" presStyleCnt="6">
        <dgm:presLayoutVars>
          <dgm:bulletEnabled val="1"/>
        </dgm:presLayoutVars>
      </dgm:prSet>
      <dgm:spPr/>
    </dgm:pt>
    <dgm:pt modelId="{BA7BB807-82A1-45C9-8F4A-430F2A9F90C1}" type="pres">
      <dgm:prSet presAssocID="{CAA04CBD-8A3D-4C99-BE69-E0D313029DFB}" presName="sibTrans" presStyleCnt="0"/>
      <dgm:spPr/>
    </dgm:pt>
    <dgm:pt modelId="{8698A92E-99D1-42B6-8B0A-3160C09D2EB3}" type="pres">
      <dgm:prSet presAssocID="{6BA88294-F618-4FD3-9425-F2CE8235FA79}" presName="node" presStyleLbl="node1" presStyleIdx="2" presStyleCnt="6">
        <dgm:presLayoutVars>
          <dgm:bulletEnabled val="1"/>
        </dgm:presLayoutVars>
      </dgm:prSet>
      <dgm:spPr/>
    </dgm:pt>
    <dgm:pt modelId="{2BFFAFD1-0C9E-4543-9270-30425CCAE204}" type="pres">
      <dgm:prSet presAssocID="{A39C820C-9DA2-4766-9C30-04BD374BFEC8}" presName="sibTrans" presStyleCnt="0"/>
      <dgm:spPr/>
    </dgm:pt>
    <dgm:pt modelId="{64EF0F80-C73C-4898-88F5-140533D36D31}" type="pres">
      <dgm:prSet presAssocID="{7B32ABB5-CA5C-4C32-8ED3-7BA1AC845A0B}" presName="node" presStyleLbl="node1" presStyleIdx="3" presStyleCnt="6">
        <dgm:presLayoutVars>
          <dgm:bulletEnabled val="1"/>
        </dgm:presLayoutVars>
      </dgm:prSet>
      <dgm:spPr/>
    </dgm:pt>
    <dgm:pt modelId="{84B3764F-BC4B-4243-8B0F-5F3CFC7B5409}" type="pres">
      <dgm:prSet presAssocID="{96FD57C7-CDC0-49C8-9533-FDBF865EEC8A}" presName="sibTrans" presStyleCnt="0"/>
      <dgm:spPr/>
    </dgm:pt>
    <dgm:pt modelId="{202A0DD6-3AF3-449B-8D64-31224EC3BD49}" type="pres">
      <dgm:prSet presAssocID="{A3618677-E49A-49A2-8893-C693A7BDF668}" presName="node" presStyleLbl="node1" presStyleIdx="4" presStyleCnt="6">
        <dgm:presLayoutVars>
          <dgm:bulletEnabled val="1"/>
        </dgm:presLayoutVars>
      </dgm:prSet>
      <dgm:spPr/>
    </dgm:pt>
    <dgm:pt modelId="{D506A0BD-BD0C-4E14-B74C-B056D1BA4362}" type="pres">
      <dgm:prSet presAssocID="{29EBD17E-F6BA-4572-9731-EC0732FE2468}" presName="sibTrans" presStyleCnt="0"/>
      <dgm:spPr/>
    </dgm:pt>
    <dgm:pt modelId="{C1D38A24-CA63-4FAB-BEAA-7C24E1C85B7F}" type="pres">
      <dgm:prSet presAssocID="{56D7960E-A91F-4AA4-8CA7-F895CD20C4DD}" presName="node" presStyleLbl="node1" presStyleIdx="5" presStyleCnt="6">
        <dgm:presLayoutVars>
          <dgm:bulletEnabled val="1"/>
        </dgm:presLayoutVars>
      </dgm:prSet>
      <dgm:spPr/>
    </dgm:pt>
  </dgm:ptLst>
  <dgm:cxnLst>
    <dgm:cxn modelId="{3E719E03-88FC-4050-958A-D9924D321195}" type="presOf" srcId="{56D7960E-A91F-4AA4-8CA7-F895CD20C4DD}" destId="{C1D38A24-CA63-4FAB-BEAA-7C24E1C85B7F}" srcOrd="0" destOrd="0" presId="urn:microsoft.com/office/officeart/2005/8/layout/default"/>
    <dgm:cxn modelId="{EA593A05-7A49-4A04-BA13-40897A29074E}" type="presOf" srcId="{AB531A85-F936-4C73-BA3F-B1ECF391F2DA}" destId="{CAF664FA-6AE0-4CD2-B372-14FCAAAF4F18}" srcOrd="0" destOrd="0" presId="urn:microsoft.com/office/officeart/2005/8/layout/default"/>
    <dgm:cxn modelId="{EE06ED09-D486-4ABC-BEF7-9A3B6E5C5C2C}" type="presOf" srcId="{CE84C359-09CA-4798-9227-75570BEDB8FD}" destId="{6F61DF3C-F235-4B15-B896-160DC72757F1}" srcOrd="0" destOrd="0" presId="urn:microsoft.com/office/officeart/2005/8/layout/default"/>
    <dgm:cxn modelId="{15A79364-C28D-4E42-8A25-CECEC31641E6}" srcId="{93F0B031-E37E-4B79-B11B-E0F59E09E078}" destId="{A3618677-E49A-49A2-8893-C693A7BDF668}" srcOrd="4" destOrd="0" parTransId="{F4F6FA5E-F038-4ABC-8F0E-0D28134110CC}" sibTransId="{29EBD17E-F6BA-4572-9731-EC0732FE2468}"/>
    <dgm:cxn modelId="{B4616D6B-2342-4DED-BECC-152188651EB6}" type="presOf" srcId="{A3618677-E49A-49A2-8893-C693A7BDF668}" destId="{202A0DD6-3AF3-449B-8D64-31224EC3BD49}" srcOrd="0" destOrd="0" presId="urn:microsoft.com/office/officeart/2005/8/layout/default"/>
    <dgm:cxn modelId="{B452DA6C-785F-4486-9474-BDC7675D7EF7}" type="presOf" srcId="{7B32ABB5-CA5C-4C32-8ED3-7BA1AC845A0B}" destId="{64EF0F80-C73C-4898-88F5-140533D36D31}" srcOrd="0" destOrd="0" presId="urn:microsoft.com/office/officeart/2005/8/layout/default"/>
    <dgm:cxn modelId="{E1A10772-F36C-4CFA-9CB4-D4C4E203570C}" srcId="{93F0B031-E37E-4B79-B11B-E0F59E09E078}" destId="{AB531A85-F936-4C73-BA3F-B1ECF391F2DA}" srcOrd="1" destOrd="0" parTransId="{DDBBD73A-85C4-43FA-AA93-C5B02EB66A3B}" sibTransId="{CAA04CBD-8A3D-4C99-BE69-E0D313029DFB}"/>
    <dgm:cxn modelId="{512DCC58-1DF0-4A37-A6B8-449C862EA964}" srcId="{93F0B031-E37E-4B79-B11B-E0F59E09E078}" destId="{CE84C359-09CA-4798-9227-75570BEDB8FD}" srcOrd="0" destOrd="0" parTransId="{7971A862-0BE2-48A0-9947-E2690AD3411E}" sibTransId="{9C45EC61-3FDC-46D8-8617-DCF68F19B863}"/>
    <dgm:cxn modelId="{0B52B78B-4ADE-4D56-B0BC-DA7D9FFCD865}" type="presOf" srcId="{6BA88294-F618-4FD3-9425-F2CE8235FA79}" destId="{8698A92E-99D1-42B6-8B0A-3160C09D2EB3}" srcOrd="0" destOrd="0" presId="urn:microsoft.com/office/officeart/2005/8/layout/default"/>
    <dgm:cxn modelId="{9D5165B4-988E-42F6-AA6D-0F0DE54895F0}" type="presOf" srcId="{93F0B031-E37E-4B79-B11B-E0F59E09E078}" destId="{870BBB0A-373C-477F-8F7F-521456402CDE}" srcOrd="0" destOrd="0" presId="urn:microsoft.com/office/officeart/2005/8/layout/default"/>
    <dgm:cxn modelId="{08315CC0-18CC-45B7-8E6D-25A1C7213D5A}" srcId="{93F0B031-E37E-4B79-B11B-E0F59E09E078}" destId="{6BA88294-F618-4FD3-9425-F2CE8235FA79}" srcOrd="2" destOrd="0" parTransId="{72A83BC2-8138-4D7C-8172-9BBCDABBE93D}" sibTransId="{A39C820C-9DA2-4766-9C30-04BD374BFEC8}"/>
    <dgm:cxn modelId="{C5F07DC3-AB45-4D4D-9FD9-1806C62CE35D}" srcId="{93F0B031-E37E-4B79-B11B-E0F59E09E078}" destId="{56D7960E-A91F-4AA4-8CA7-F895CD20C4DD}" srcOrd="5" destOrd="0" parTransId="{8E03E633-387D-4942-AD47-CC683F522160}" sibTransId="{980D04F2-044F-4C6D-B9EC-D790324EFA4C}"/>
    <dgm:cxn modelId="{E292A2CE-A817-479B-B9F5-7EDBF9BE001C}" srcId="{93F0B031-E37E-4B79-B11B-E0F59E09E078}" destId="{7B32ABB5-CA5C-4C32-8ED3-7BA1AC845A0B}" srcOrd="3" destOrd="0" parTransId="{B672B2CD-A241-4AE8-BD3E-0C37DA1DB2F7}" sibTransId="{96FD57C7-CDC0-49C8-9533-FDBF865EEC8A}"/>
    <dgm:cxn modelId="{86081CE5-0DE9-4F6E-81BB-2C8A60F95B09}" type="presParOf" srcId="{870BBB0A-373C-477F-8F7F-521456402CDE}" destId="{6F61DF3C-F235-4B15-B896-160DC72757F1}" srcOrd="0" destOrd="0" presId="urn:microsoft.com/office/officeart/2005/8/layout/default"/>
    <dgm:cxn modelId="{488B8715-6016-4FBB-A785-4EFAB2039D50}" type="presParOf" srcId="{870BBB0A-373C-477F-8F7F-521456402CDE}" destId="{38CCDC54-B6AE-4DA1-952A-84DB997D7A90}" srcOrd="1" destOrd="0" presId="urn:microsoft.com/office/officeart/2005/8/layout/default"/>
    <dgm:cxn modelId="{FEF23F64-C1C2-40EE-A15F-21E6B7852B6E}" type="presParOf" srcId="{870BBB0A-373C-477F-8F7F-521456402CDE}" destId="{CAF664FA-6AE0-4CD2-B372-14FCAAAF4F18}" srcOrd="2" destOrd="0" presId="urn:microsoft.com/office/officeart/2005/8/layout/default"/>
    <dgm:cxn modelId="{D652EB7C-6EFC-4B05-8A0E-80B644658B8D}" type="presParOf" srcId="{870BBB0A-373C-477F-8F7F-521456402CDE}" destId="{BA7BB807-82A1-45C9-8F4A-430F2A9F90C1}" srcOrd="3" destOrd="0" presId="urn:microsoft.com/office/officeart/2005/8/layout/default"/>
    <dgm:cxn modelId="{64862B53-B126-4669-896B-120685CD2355}" type="presParOf" srcId="{870BBB0A-373C-477F-8F7F-521456402CDE}" destId="{8698A92E-99D1-42B6-8B0A-3160C09D2EB3}" srcOrd="4" destOrd="0" presId="urn:microsoft.com/office/officeart/2005/8/layout/default"/>
    <dgm:cxn modelId="{08985FB3-71C5-4B6B-9F86-46DA8A3A1F65}" type="presParOf" srcId="{870BBB0A-373C-477F-8F7F-521456402CDE}" destId="{2BFFAFD1-0C9E-4543-9270-30425CCAE204}" srcOrd="5" destOrd="0" presId="urn:microsoft.com/office/officeart/2005/8/layout/default"/>
    <dgm:cxn modelId="{4FA6E8A0-012E-40F5-A637-F394EC177396}" type="presParOf" srcId="{870BBB0A-373C-477F-8F7F-521456402CDE}" destId="{64EF0F80-C73C-4898-88F5-140533D36D31}" srcOrd="6" destOrd="0" presId="urn:microsoft.com/office/officeart/2005/8/layout/default"/>
    <dgm:cxn modelId="{2B04AB60-A1A3-421F-ABDB-2BC58DF29188}" type="presParOf" srcId="{870BBB0A-373C-477F-8F7F-521456402CDE}" destId="{84B3764F-BC4B-4243-8B0F-5F3CFC7B5409}" srcOrd="7" destOrd="0" presId="urn:microsoft.com/office/officeart/2005/8/layout/default"/>
    <dgm:cxn modelId="{9A34ECDD-C8AB-40DD-91A1-F4BEE6F6DA37}" type="presParOf" srcId="{870BBB0A-373C-477F-8F7F-521456402CDE}" destId="{202A0DD6-3AF3-449B-8D64-31224EC3BD49}" srcOrd="8" destOrd="0" presId="urn:microsoft.com/office/officeart/2005/8/layout/default"/>
    <dgm:cxn modelId="{CF24CA27-F055-4BE5-92A8-3824B9B3DFCA}" type="presParOf" srcId="{870BBB0A-373C-477F-8F7F-521456402CDE}" destId="{D506A0BD-BD0C-4E14-B74C-B056D1BA4362}" srcOrd="9" destOrd="0" presId="urn:microsoft.com/office/officeart/2005/8/layout/default"/>
    <dgm:cxn modelId="{C4AB90A5-D181-4B11-92FB-C2141570D8C8}" type="presParOf" srcId="{870BBB0A-373C-477F-8F7F-521456402CDE}" destId="{C1D38A24-CA63-4FAB-BEAA-7C24E1C85B7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8F6CE-65D9-415D-85C7-232C22204F53}">
      <dsp:nvSpPr>
        <dsp:cNvPr id="0" name=""/>
        <dsp:cNvSpPr/>
      </dsp:nvSpPr>
      <dsp:spPr>
        <a:xfrm>
          <a:off x="3231" y="984857"/>
          <a:ext cx="2307171" cy="1465053"/>
        </a:xfrm>
        <a:prstGeom prst="roundRect">
          <a:avLst>
            <a:gd name="adj" fmla="val 10000"/>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75E0E042-C989-4A26-AEE9-0B479BD0A6E3}">
      <dsp:nvSpPr>
        <dsp:cNvPr id="0" name=""/>
        <dsp:cNvSpPr/>
      </dsp:nvSpPr>
      <dsp:spPr>
        <a:xfrm>
          <a:off x="259583" y="1228391"/>
          <a:ext cx="2307171" cy="1465053"/>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Development </a:t>
          </a:r>
        </a:p>
      </dsp:txBody>
      <dsp:txXfrm>
        <a:off x="302493" y="1271301"/>
        <a:ext cx="2221351" cy="1379233"/>
      </dsp:txXfrm>
    </dsp:sp>
    <dsp:sp modelId="{AB78BC0C-43A7-4EBE-A9CF-9E820D8F6388}">
      <dsp:nvSpPr>
        <dsp:cNvPr id="0" name=""/>
        <dsp:cNvSpPr/>
      </dsp:nvSpPr>
      <dsp:spPr>
        <a:xfrm>
          <a:off x="2823107" y="984857"/>
          <a:ext cx="2307171" cy="1465053"/>
        </a:xfrm>
        <a:prstGeom prst="roundRect">
          <a:avLst>
            <a:gd name="adj" fmla="val 10000"/>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E51070F5-F00F-401E-819C-133384A41C80}">
      <dsp:nvSpPr>
        <dsp:cNvPr id="0" name=""/>
        <dsp:cNvSpPr/>
      </dsp:nvSpPr>
      <dsp:spPr>
        <a:xfrm>
          <a:off x="3079459" y="1228391"/>
          <a:ext cx="2307171" cy="1465053"/>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Player</a:t>
          </a:r>
        </a:p>
      </dsp:txBody>
      <dsp:txXfrm>
        <a:off x="3122369" y="1271301"/>
        <a:ext cx="2221351" cy="1379233"/>
      </dsp:txXfrm>
    </dsp:sp>
    <dsp:sp modelId="{039A20F1-54F1-4939-94A6-6215234ACB95}">
      <dsp:nvSpPr>
        <dsp:cNvPr id="0" name=""/>
        <dsp:cNvSpPr/>
      </dsp:nvSpPr>
      <dsp:spPr>
        <a:xfrm>
          <a:off x="5642983" y="984857"/>
          <a:ext cx="2307171" cy="1465053"/>
        </a:xfrm>
        <a:prstGeom prst="roundRect">
          <a:avLst>
            <a:gd name="adj" fmla="val 10000"/>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80839691-DC50-4C1F-A868-DAF9F2EDC77C}">
      <dsp:nvSpPr>
        <dsp:cNvPr id="0" name=""/>
        <dsp:cNvSpPr/>
      </dsp:nvSpPr>
      <dsp:spPr>
        <a:xfrm>
          <a:off x="5899336" y="1228391"/>
          <a:ext cx="2307171" cy="1465053"/>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Values/ Principles</a:t>
          </a:r>
        </a:p>
      </dsp:txBody>
      <dsp:txXfrm>
        <a:off x="5942246" y="1271301"/>
        <a:ext cx="2221351" cy="1379233"/>
      </dsp:txXfrm>
    </dsp:sp>
    <dsp:sp modelId="{951875C7-DF0F-468E-9CC0-B7E5DE36193E}">
      <dsp:nvSpPr>
        <dsp:cNvPr id="0" name=""/>
        <dsp:cNvSpPr/>
      </dsp:nvSpPr>
      <dsp:spPr>
        <a:xfrm>
          <a:off x="8462859" y="984857"/>
          <a:ext cx="2307171" cy="1465053"/>
        </a:xfrm>
        <a:prstGeom prst="roundRect">
          <a:avLst>
            <a:gd name="adj" fmla="val 10000"/>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sp>
    <dsp:sp modelId="{A620DC63-1E4D-4121-AA13-4211A9BF0D81}">
      <dsp:nvSpPr>
        <dsp:cNvPr id="0" name=""/>
        <dsp:cNvSpPr/>
      </dsp:nvSpPr>
      <dsp:spPr>
        <a:xfrm>
          <a:off x="8719212" y="1228391"/>
          <a:ext cx="2307171" cy="1465053"/>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Learning Environment </a:t>
          </a:r>
        </a:p>
      </dsp:txBody>
      <dsp:txXfrm>
        <a:off x="8762122" y="1271301"/>
        <a:ext cx="2221351" cy="13792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1DF3C-F235-4B15-B896-160DC72757F1}">
      <dsp:nvSpPr>
        <dsp:cNvPr id="0" name=""/>
        <dsp:cNvSpPr/>
      </dsp:nvSpPr>
      <dsp:spPr>
        <a:xfrm>
          <a:off x="990941" y="1331"/>
          <a:ext cx="2827415" cy="1696449"/>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0" i="0" kern="1200" dirty="0"/>
            <a:t> Honesty</a:t>
          </a:r>
          <a:endParaRPr lang="en-US" sz="3400" kern="1200" dirty="0"/>
        </a:p>
      </dsp:txBody>
      <dsp:txXfrm>
        <a:off x="990941" y="1331"/>
        <a:ext cx="2827415" cy="1696449"/>
      </dsp:txXfrm>
    </dsp:sp>
    <dsp:sp modelId="{CAF664FA-6AE0-4CD2-B372-14FCAAAF4F18}">
      <dsp:nvSpPr>
        <dsp:cNvPr id="0" name=""/>
        <dsp:cNvSpPr/>
      </dsp:nvSpPr>
      <dsp:spPr>
        <a:xfrm>
          <a:off x="4101099" y="1331"/>
          <a:ext cx="2827415" cy="1696449"/>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0" i="0" kern="1200" dirty="0"/>
            <a:t> Integrity</a:t>
          </a:r>
          <a:endParaRPr lang="en-US" sz="3400" kern="1200" dirty="0"/>
        </a:p>
      </dsp:txBody>
      <dsp:txXfrm>
        <a:off x="4101099" y="1331"/>
        <a:ext cx="2827415" cy="1696449"/>
      </dsp:txXfrm>
    </dsp:sp>
    <dsp:sp modelId="{8698A92E-99D1-42B6-8B0A-3160C09D2EB3}">
      <dsp:nvSpPr>
        <dsp:cNvPr id="0" name=""/>
        <dsp:cNvSpPr/>
      </dsp:nvSpPr>
      <dsp:spPr>
        <a:xfrm>
          <a:off x="7211257" y="1331"/>
          <a:ext cx="2827415" cy="1696449"/>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0" i="0" kern="1200" dirty="0"/>
            <a:t> Sportsmanship</a:t>
          </a:r>
          <a:endParaRPr lang="en-US" sz="3400" kern="1200" dirty="0"/>
        </a:p>
      </dsp:txBody>
      <dsp:txXfrm>
        <a:off x="7211257" y="1331"/>
        <a:ext cx="2827415" cy="1696449"/>
      </dsp:txXfrm>
    </dsp:sp>
    <dsp:sp modelId="{64EF0F80-C73C-4898-88F5-140533D36D31}">
      <dsp:nvSpPr>
        <dsp:cNvPr id="0" name=""/>
        <dsp:cNvSpPr/>
      </dsp:nvSpPr>
      <dsp:spPr>
        <a:xfrm>
          <a:off x="990941" y="1980522"/>
          <a:ext cx="2827415" cy="1696449"/>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0" i="0" kern="1200" dirty="0"/>
            <a:t> Friendship</a:t>
          </a:r>
          <a:endParaRPr lang="en-US" sz="3400" kern="1200" dirty="0"/>
        </a:p>
      </dsp:txBody>
      <dsp:txXfrm>
        <a:off x="990941" y="1980522"/>
        <a:ext cx="2827415" cy="1696449"/>
      </dsp:txXfrm>
    </dsp:sp>
    <dsp:sp modelId="{202A0DD6-3AF3-449B-8D64-31224EC3BD49}">
      <dsp:nvSpPr>
        <dsp:cNvPr id="0" name=""/>
        <dsp:cNvSpPr/>
      </dsp:nvSpPr>
      <dsp:spPr>
        <a:xfrm>
          <a:off x="4101099" y="1980522"/>
          <a:ext cx="2827415" cy="1696449"/>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0" i="0" kern="1200" dirty="0"/>
            <a:t> Teamwork</a:t>
          </a:r>
          <a:endParaRPr lang="en-US" sz="3400" kern="1200" dirty="0"/>
        </a:p>
      </dsp:txBody>
      <dsp:txXfrm>
        <a:off x="4101099" y="1980522"/>
        <a:ext cx="2827415" cy="1696449"/>
      </dsp:txXfrm>
    </dsp:sp>
    <dsp:sp modelId="{C1D38A24-CA63-4FAB-BEAA-7C24E1C85B7F}">
      <dsp:nvSpPr>
        <dsp:cNvPr id="0" name=""/>
        <dsp:cNvSpPr/>
      </dsp:nvSpPr>
      <dsp:spPr>
        <a:xfrm>
          <a:off x="7211257" y="1980522"/>
          <a:ext cx="2827415" cy="1696449"/>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0" i="0" kern="1200" dirty="0"/>
            <a:t> Respect</a:t>
          </a:r>
          <a:endParaRPr lang="en-US" sz="3400" kern="1200" dirty="0"/>
        </a:p>
      </dsp:txBody>
      <dsp:txXfrm>
        <a:off x="7211257" y="1980522"/>
        <a:ext cx="2827415" cy="16964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74F9B2F5-D5B2-4318-ABFA-0F9941B63AFB}" type="datetimeFigureOut">
              <a:rPr lang="en-US" smtClean="0"/>
              <a:t>5/1/2024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AF5C17C-B5B7-4B6D-A74C-699760BCE5D5}" type="slidenum">
              <a:rPr lang="en-US" smtClean="0"/>
              <a:t>‹#›</a:t>
            </a:fld>
            <a:endParaRPr lang="en-US"/>
          </a:p>
        </p:txBody>
      </p:sp>
    </p:spTree>
    <p:extLst>
      <p:ext uri="{BB962C8B-B14F-4D97-AF65-F5344CB8AC3E}">
        <p14:creationId xmlns:p14="http://schemas.microsoft.com/office/powerpoint/2010/main" val="2230056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F9B2F5-D5B2-4318-ABFA-0F9941B63AFB}"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F5C17C-B5B7-4B6D-A74C-699760BCE5D5}" type="slidenum">
              <a:rPr lang="en-US" smtClean="0"/>
              <a:t>‹#›</a:t>
            </a:fld>
            <a:endParaRPr lang="en-US"/>
          </a:p>
        </p:txBody>
      </p:sp>
    </p:spTree>
    <p:extLst>
      <p:ext uri="{BB962C8B-B14F-4D97-AF65-F5344CB8AC3E}">
        <p14:creationId xmlns:p14="http://schemas.microsoft.com/office/powerpoint/2010/main" val="1197767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74F9B2F5-D5B2-4318-ABFA-0F9941B63AFB}" type="datetimeFigureOut">
              <a:rPr lang="en-US" smtClean="0"/>
              <a:t>5/1/2024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AF5C17C-B5B7-4B6D-A74C-699760BCE5D5}" type="slidenum">
              <a:rPr lang="en-US" smtClean="0"/>
              <a:t>‹#›</a:t>
            </a:fld>
            <a:endParaRPr lang="en-US"/>
          </a:p>
        </p:txBody>
      </p:sp>
    </p:spTree>
    <p:extLst>
      <p:ext uri="{BB962C8B-B14F-4D97-AF65-F5344CB8AC3E}">
        <p14:creationId xmlns:p14="http://schemas.microsoft.com/office/powerpoint/2010/main" val="359126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F9B2F5-D5B2-4318-ABFA-0F9941B63AFB}"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EAF5C17C-B5B7-4B6D-A74C-699760BCE5D5}" type="slidenum">
              <a:rPr lang="en-US" smtClean="0"/>
              <a:t>‹#›</a:t>
            </a:fld>
            <a:endParaRPr lang="en-US"/>
          </a:p>
        </p:txBody>
      </p:sp>
    </p:spTree>
    <p:extLst>
      <p:ext uri="{BB962C8B-B14F-4D97-AF65-F5344CB8AC3E}">
        <p14:creationId xmlns:p14="http://schemas.microsoft.com/office/powerpoint/2010/main" val="92054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74F9B2F5-D5B2-4318-ABFA-0F9941B63AFB}" type="datetimeFigureOut">
              <a:rPr lang="en-US" smtClean="0"/>
              <a:t>5/1/2024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AF5C17C-B5B7-4B6D-A74C-699760BCE5D5}" type="slidenum">
              <a:rPr lang="en-US" smtClean="0"/>
              <a:t>‹#›</a:t>
            </a:fld>
            <a:endParaRPr lang="en-US"/>
          </a:p>
        </p:txBody>
      </p:sp>
    </p:spTree>
    <p:extLst>
      <p:ext uri="{BB962C8B-B14F-4D97-AF65-F5344CB8AC3E}">
        <p14:creationId xmlns:p14="http://schemas.microsoft.com/office/powerpoint/2010/main" val="2552753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F9B2F5-D5B2-4318-ABFA-0F9941B63AFB}"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5C17C-B5B7-4B6D-A74C-699760BCE5D5}" type="slidenum">
              <a:rPr lang="en-US" smtClean="0"/>
              <a:t>‹#›</a:t>
            </a:fld>
            <a:endParaRPr lang="en-US"/>
          </a:p>
        </p:txBody>
      </p:sp>
    </p:spTree>
    <p:extLst>
      <p:ext uri="{BB962C8B-B14F-4D97-AF65-F5344CB8AC3E}">
        <p14:creationId xmlns:p14="http://schemas.microsoft.com/office/powerpoint/2010/main" val="166992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F9B2F5-D5B2-4318-ABFA-0F9941B63AFB}" type="datetimeFigureOut">
              <a:rPr lang="en-US" smtClean="0"/>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F5C17C-B5B7-4B6D-A74C-699760BCE5D5}" type="slidenum">
              <a:rPr lang="en-US" smtClean="0"/>
              <a:t>‹#›</a:t>
            </a:fld>
            <a:endParaRPr lang="en-US"/>
          </a:p>
        </p:txBody>
      </p:sp>
    </p:spTree>
    <p:extLst>
      <p:ext uri="{BB962C8B-B14F-4D97-AF65-F5344CB8AC3E}">
        <p14:creationId xmlns:p14="http://schemas.microsoft.com/office/powerpoint/2010/main" val="1387602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F9B2F5-D5B2-4318-ABFA-0F9941B63AFB}" type="datetimeFigureOut">
              <a:rPr lang="en-US" smtClean="0"/>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F5C17C-B5B7-4B6D-A74C-699760BCE5D5}" type="slidenum">
              <a:rPr lang="en-US" smtClean="0"/>
              <a:t>‹#›</a:t>
            </a:fld>
            <a:endParaRPr lang="en-US"/>
          </a:p>
        </p:txBody>
      </p:sp>
    </p:spTree>
    <p:extLst>
      <p:ext uri="{BB962C8B-B14F-4D97-AF65-F5344CB8AC3E}">
        <p14:creationId xmlns:p14="http://schemas.microsoft.com/office/powerpoint/2010/main" val="333445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9B2F5-D5B2-4318-ABFA-0F9941B63AFB}" type="datetimeFigureOut">
              <a:rPr lang="en-US" smtClean="0"/>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F5C17C-B5B7-4B6D-A74C-699760BCE5D5}" type="slidenum">
              <a:rPr lang="en-US" smtClean="0"/>
              <a:t>‹#›</a:t>
            </a:fld>
            <a:endParaRPr lang="en-US"/>
          </a:p>
        </p:txBody>
      </p:sp>
    </p:spTree>
    <p:extLst>
      <p:ext uri="{BB962C8B-B14F-4D97-AF65-F5344CB8AC3E}">
        <p14:creationId xmlns:p14="http://schemas.microsoft.com/office/powerpoint/2010/main" val="284597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74F9B2F5-D5B2-4318-ABFA-0F9941B63AFB}" type="datetimeFigureOut">
              <a:rPr lang="en-US" smtClean="0"/>
              <a:t>5/1/2024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AF5C17C-B5B7-4B6D-A74C-699760BCE5D5}" type="slidenum">
              <a:rPr lang="en-US" smtClean="0"/>
              <a:t>‹#›</a:t>
            </a:fld>
            <a:endParaRPr lang="en-US"/>
          </a:p>
        </p:txBody>
      </p:sp>
    </p:spTree>
    <p:extLst>
      <p:ext uri="{BB962C8B-B14F-4D97-AF65-F5344CB8AC3E}">
        <p14:creationId xmlns:p14="http://schemas.microsoft.com/office/powerpoint/2010/main" val="851628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F9B2F5-D5B2-4318-ABFA-0F9941B63AFB}" type="datetimeFigureOut">
              <a:rPr lang="en-US" smtClean="0"/>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F5C17C-B5B7-4B6D-A74C-699760BCE5D5}" type="slidenum">
              <a:rPr lang="en-US" smtClean="0"/>
              <a:t>‹#›</a:t>
            </a:fld>
            <a:endParaRPr lang="en-US"/>
          </a:p>
        </p:txBody>
      </p:sp>
    </p:spTree>
    <p:extLst>
      <p:ext uri="{BB962C8B-B14F-4D97-AF65-F5344CB8AC3E}">
        <p14:creationId xmlns:p14="http://schemas.microsoft.com/office/powerpoint/2010/main" val="2309030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74F9B2F5-D5B2-4318-ABFA-0F9941B63AFB}" type="datetimeFigureOut">
              <a:rPr lang="en-US" smtClean="0"/>
              <a:t>5/1/2024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AF5C17C-B5B7-4B6D-A74C-699760BCE5D5}"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60448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logo for a football club&#10;&#10;Description automatically generated">
            <a:extLst>
              <a:ext uri="{FF2B5EF4-FFF2-40B4-BE49-F238E27FC236}">
                <a16:creationId xmlns:a16="http://schemas.microsoft.com/office/drawing/2014/main" id="{73FD0C06-AC0A-8378-0F62-5F3508D30D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9790" y="1047665"/>
            <a:ext cx="5017810" cy="5030386"/>
          </a:xfrm>
          <a:prstGeom prst="rect">
            <a:avLst/>
          </a:prstGeom>
        </p:spPr>
      </p:pic>
      <p:sp>
        <p:nvSpPr>
          <p:cNvPr id="9" name="TextBox 8">
            <a:extLst>
              <a:ext uri="{FF2B5EF4-FFF2-40B4-BE49-F238E27FC236}">
                <a16:creationId xmlns:a16="http://schemas.microsoft.com/office/drawing/2014/main" id="{3F4866F9-7D71-2B22-5FE5-57F59870267C}"/>
              </a:ext>
            </a:extLst>
          </p:cNvPr>
          <p:cNvSpPr txBox="1"/>
          <p:nvPr/>
        </p:nvSpPr>
        <p:spPr>
          <a:xfrm>
            <a:off x="8377390" y="2342956"/>
            <a:ext cx="3081576" cy="3304800"/>
          </a:xfrm>
          <a:prstGeom prst="rect">
            <a:avLst/>
          </a:prstGeom>
        </p:spPr>
        <p:txBody>
          <a:bodyPr vert="horz" lIns="91440" tIns="45720" rIns="91440" bIns="45720" rtlCol="0" anchor="b">
            <a:normAutofit/>
          </a:bodyPr>
          <a:lstStyle/>
          <a:p>
            <a:pPr marL="0" marR="0" lvl="0" indent="0" algn="ctr" defTabSz="457200" rtl="0" eaLnBrk="1" fontAlgn="auto" latinLnBrk="0" hangingPunct="1">
              <a:lnSpc>
                <a:spcPct val="100000"/>
              </a:lnSpc>
              <a:spcBef>
                <a:spcPct val="0"/>
              </a:spcBef>
              <a:spcAft>
                <a:spcPts val="600"/>
              </a:spcAft>
              <a:buClrTx/>
              <a:buSzTx/>
              <a:buFontTx/>
              <a:buNone/>
              <a:tabLst/>
              <a:defRPr/>
            </a:pPr>
            <a:r>
              <a:rPr kumimoji="0" lang="en-US" sz="3300" b="0" i="0" u="none" strike="noStrike" kern="1200" cap="all" spc="0" normalizeH="0" baseline="0" noProof="0" dirty="0">
                <a:ln>
                  <a:noFill/>
                </a:ln>
                <a:solidFill>
                  <a:srgbClr val="FFFFFF"/>
                </a:solidFill>
                <a:effectLst/>
                <a:uLnTx/>
                <a:uFillTx/>
                <a:latin typeface="Gill Sans MT" panose="020B0502020104020203"/>
                <a:ea typeface="+mn-ea"/>
                <a:cs typeface="+mn-cs"/>
              </a:rPr>
              <a:t>House League Parent Meeting</a:t>
            </a:r>
          </a:p>
          <a:p>
            <a:pPr marL="0" marR="0" lvl="0" indent="0" algn="ctr" defTabSz="457200" rtl="0" eaLnBrk="1" fontAlgn="auto" latinLnBrk="0" hangingPunct="1">
              <a:lnSpc>
                <a:spcPct val="100000"/>
              </a:lnSpc>
              <a:spcBef>
                <a:spcPct val="0"/>
              </a:spcBef>
              <a:spcAft>
                <a:spcPts val="600"/>
              </a:spcAft>
              <a:buClrTx/>
              <a:buSzTx/>
              <a:buFontTx/>
              <a:buNone/>
              <a:tabLst/>
              <a:defRPr/>
            </a:pPr>
            <a:r>
              <a:rPr kumimoji="0" lang="en-US" sz="3300" b="0" i="0" u="none" strike="noStrike" kern="1200" cap="all" spc="0" normalizeH="0" baseline="0" noProof="0" dirty="0">
                <a:ln>
                  <a:noFill/>
                </a:ln>
                <a:solidFill>
                  <a:srgbClr val="FFFFFF"/>
                </a:solidFill>
                <a:effectLst/>
                <a:uLnTx/>
                <a:uFillTx/>
                <a:latin typeface="Gill Sans MT" panose="020B0502020104020203"/>
                <a:ea typeface="+mn-ea"/>
                <a:cs typeface="+mn-cs"/>
              </a:rPr>
              <a:t>2023 - 2024</a:t>
            </a:r>
          </a:p>
          <a:p>
            <a:pPr marL="0" marR="0" lvl="0" indent="0" algn="l" defTabSz="457200" rtl="0" eaLnBrk="1" fontAlgn="auto" latinLnBrk="0" hangingPunct="1">
              <a:lnSpc>
                <a:spcPct val="100000"/>
              </a:lnSpc>
              <a:spcBef>
                <a:spcPct val="0"/>
              </a:spcBef>
              <a:spcAft>
                <a:spcPts val="600"/>
              </a:spcAft>
              <a:buClrTx/>
              <a:buSzTx/>
              <a:buFontTx/>
              <a:buNone/>
              <a:tabLst/>
              <a:defRPr/>
            </a:pPr>
            <a:endParaRPr kumimoji="0" lang="en-US" sz="3300" b="0" i="0" u="none" strike="noStrike" kern="1200" cap="all" spc="0" normalizeH="0" baseline="0" noProof="0" dirty="0">
              <a:ln>
                <a:noFill/>
              </a:ln>
              <a:solidFill>
                <a:srgbClr val="FFFFFF"/>
              </a:solidFill>
              <a:effectLst/>
              <a:uLnTx/>
              <a:uFillTx/>
              <a:latin typeface="Gill Sans MT" panose="020B0502020104020203"/>
              <a:ea typeface="+mn-ea"/>
              <a:cs typeface="+mn-cs"/>
            </a:endParaRPr>
          </a:p>
        </p:txBody>
      </p:sp>
      <p:sp>
        <p:nvSpPr>
          <p:cNvPr id="3" name="TextBox 2">
            <a:extLst>
              <a:ext uri="{FF2B5EF4-FFF2-40B4-BE49-F238E27FC236}">
                <a16:creationId xmlns:a16="http://schemas.microsoft.com/office/drawing/2014/main" id="{A4EEBE61-1A6D-BF6B-2DBD-313F270AD5EB}"/>
              </a:ext>
            </a:extLst>
          </p:cNvPr>
          <p:cNvSpPr txBox="1"/>
          <p:nvPr/>
        </p:nvSpPr>
        <p:spPr>
          <a:xfrm>
            <a:off x="7324531" y="2971800"/>
            <a:ext cx="3806889"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ill Sans MT" panose="020B0502020104020203"/>
                <a:ea typeface="+mn-ea"/>
                <a:cs typeface="+mn-cs"/>
              </a:rPr>
              <a:t>Little Kickers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Gill Sans MT" panose="020B0502020104020203"/>
                <a:ea typeface="+mn-ea"/>
                <a:cs typeface="+mn-cs"/>
              </a:rPr>
              <a:t>Parents Meeting</a:t>
            </a:r>
          </a:p>
        </p:txBody>
      </p:sp>
    </p:spTree>
    <p:extLst>
      <p:ext uri="{BB962C8B-B14F-4D97-AF65-F5344CB8AC3E}">
        <p14:creationId xmlns:p14="http://schemas.microsoft.com/office/powerpoint/2010/main" val="3074023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EDD59-E6A6-CD70-BF22-A657E039C49B}"/>
              </a:ext>
            </a:extLst>
          </p:cNvPr>
          <p:cNvSpPr>
            <a:spLocks noGrp="1"/>
          </p:cNvSpPr>
          <p:nvPr>
            <p:ph type="title"/>
          </p:nvPr>
        </p:nvSpPr>
        <p:spPr/>
        <p:txBody>
          <a:bodyPr/>
          <a:lstStyle/>
          <a:p>
            <a:r>
              <a:rPr lang="en-US" dirty="0"/>
              <a:t>Snack bar</a:t>
            </a:r>
          </a:p>
        </p:txBody>
      </p:sp>
      <p:sp>
        <p:nvSpPr>
          <p:cNvPr id="3" name="Content Placeholder 2">
            <a:extLst>
              <a:ext uri="{FF2B5EF4-FFF2-40B4-BE49-F238E27FC236}">
                <a16:creationId xmlns:a16="http://schemas.microsoft.com/office/drawing/2014/main" id="{7EFBFAC7-2B82-345C-A677-2D6788BFAC47}"/>
              </a:ext>
            </a:extLst>
          </p:cNvPr>
          <p:cNvSpPr>
            <a:spLocks noGrp="1"/>
          </p:cNvSpPr>
          <p:nvPr>
            <p:ph idx="1"/>
          </p:nvPr>
        </p:nvSpPr>
        <p:spPr/>
        <p:txBody>
          <a:bodyPr/>
          <a:lstStyle/>
          <a:p>
            <a:r>
              <a:rPr lang="en-US" sz="2800" dirty="0"/>
              <a:t>Lost and found</a:t>
            </a:r>
          </a:p>
          <a:p>
            <a:r>
              <a:rPr lang="en-US" sz="2800" dirty="0"/>
              <a:t>AED Machine</a:t>
            </a:r>
          </a:p>
          <a:p>
            <a:r>
              <a:rPr lang="en-US" sz="2800" dirty="0"/>
              <a:t>First Aid Kit</a:t>
            </a:r>
          </a:p>
          <a:p>
            <a:r>
              <a:rPr lang="en-US" sz="2800" dirty="0"/>
              <a:t>Restrooms</a:t>
            </a:r>
          </a:p>
          <a:p>
            <a:pPr marL="0" indent="0">
              <a:buNone/>
            </a:pPr>
            <a:endParaRPr lang="en-US" dirty="0"/>
          </a:p>
        </p:txBody>
      </p:sp>
    </p:spTree>
    <p:extLst>
      <p:ext uri="{BB962C8B-B14F-4D97-AF65-F5344CB8AC3E}">
        <p14:creationId xmlns:p14="http://schemas.microsoft.com/office/powerpoint/2010/main" val="573415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4B583-34B2-7B51-64A2-9F2BE025B3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A28C8E-857C-2C8C-1195-94E8B6FF43D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42953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98A9-0267-9D17-1BE1-46563BA4BC2F}"/>
              </a:ext>
            </a:extLst>
          </p:cNvPr>
          <p:cNvSpPr>
            <a:spLocks noGrp="1"/>
          </p:cNvSpPr>
          <p:nvPr>
            <p:ph type="title"/>
          </p:nvPr>
        </p:nvSpPr>
        <p:spPr/>
        <p:txBody>
          <a:bodyPr/>
          <a:lstStyle/>
          <a:p>
            <a:r>
              <a:rPr lang="en-US" dirty="0"/>
              <a:t>Mission statement</a:t>
            </a:r>
          </a:p>
        </p:txBody>
      </p:sp>
      <p:sp>
        <p:nvSpPr>
          <p:cNvPr id="3" name="Content Placeholder 2">
            <a:extLst>
              <a:ext uri="{FF2B5EF4-FFF2-40B4-BE49-F238E27FC236}">
                <a16:creationId xmlns:a16="http://schemas.microsoft.com/office/drawing/2014/main" id="{255241BB-107E-21DC-0BD7-6B714553989A}"/>
              </a:ext>
            </a:extLst>
          </p:cNvPr>
          <p:cNvSpPr>
            <a:spLocks noGrp="1"/>
          </p:cNvSpPr>
          <p:nvPr>
            <p:ph idx="1"/>
          </p:nvPr>
        </p:nvSpPr>
        <p:spPr>
          <a:xfrm>
            <a:off x="581192" y="2180496"/>
            <a:ext cx="11029616" cy="3975348"/>
          </a:xfrm>
        </p:spPr>
        <p:txBody>
          <a:bodyPr>
            <a:normAutofit fontScale="92500" lnSpcReduction="10000"/>
          </a:bodyPr>
          <a:lstStyle/>
          <a:p>
            <a:pPr marL="324000" lvl="1" indent="0" algn="ctr">
              <a:buNone/>
            </a:pP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mission of Orchard Park Soccer Club is to promote soccer by providing young people in the community with the opportunities required to grow as players, reach their full potential, and develop strong social and emotional skills. OPSC is dedicated to the continued </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development</a:t>
            </a:r>
            <a:r>
              <a:rPr lang="en-US" sz="3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all community stakeholders (players, coaches, referees, and parents) in an inclusive, positive, safe, and fun environment. At OPSC, we utilize a holistic approach to development in order to build foundational skills that will support players both on and off the field.</a:t>
            </a:r>
            <a:r>
              <a:rPr lang="en-US" sz="2600" dirty="0">
                <a:latin typeface="Calibri" panose="020F0502020204030204" pitchFamily="34" charset="0"/>
                <a:ea typeface="Calibri" panose="020F0502020204030204" pitchFamily="34" charset="0"/>
                <a:cs typeface="Calibri" panose="020F0502020204030204" pitchFamily="34" charset="0"/>
              </a:rPr>
              <a:t> </a:t>
            </a:r>
          </a:p>
        </p:txBody>
      </p:sp>
      <p:pic>
        <p:nvPicPr>
          <p:cNvPr id="4" name="Picture 3">
            <a:extLst>
              <a:ext uri="{FF2B5EF4-FFF2-40B4-BE49-F238E27FC236}">
                <a16:creationId xmlns:a16="http://schemas.microsoft.com/office/drawing/2014/main" id="{513AB500-F1C5-2FA9-18BE-0C855023BF86}"/>
              </a:ext>
            </a:extLst>
          </p:cNvPr>
          <p:cNvPicPr>
            <a:picLocks noChangeAspect="1"/>
          </p:cNvPicPr>
          <p:nvPr/>
        </p:nvPicPr>
        <p:blipFill>
          <a:blip r:embed="rId2"/>
          <a:stretch>
            <a:fillRect/>
          </a:stretch>
        </p:blipFill>
        <p:spPr>
          <a:xfrm>
            <a:off x="10595398" y="639711"/>
            <a:ext cx="1135621" cy="1138690"/>
          </a:xfrm>
          <a:prstGeom prst="rect">
            <a:avLst/>
          </a:prstGeom>
        </p:spPr>
      </p:pic>
    </p:spTree>
    <p:extLst>
      <p:ext uri="{BB962C8B-B14F-4D97-AF65-F5344CB8AC3E}">
        <p14:creationId xmlns:p14="http://schemas.microsoft.com/office/powerpoint/2010/main" val="683592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3AB500-F1C5-2FA9-18BE-0C855023BF86}"/>
              </a:ext>
            </a:extLst>
          </p:cNvPr>
          <p:cNvPicPr>
            <a:picLocks noChangeAspect="1"/>
          </p:cNvPicPr>
          <p:nvPr/>
        </p:nvPicPr>
        <p:blipFill rotWithShape="1">
          <a:blip r:embed="rId2">
            <a:duotone>
              <a:schemeClr val="bg2">
                <a:shade val="45000"/>
                <a:satMod val="135000"/>
              </a:schemeClr>
              <a:prstClr val="white"/>
            </a:duotone>
            <a:alphaModFix amt="35000"/>
          </a:blip>
          <a:srcRect t="17476" r="-1" b="26414"/>
          <a:stretch/>
        </p:blipFill>
        <p:spPr>
          <a:xfrm>
            <a:off x="20" y="10"/>
            <a:ext cx="12191980" cy="6857990"/>
          </a:xfrm>
          <a:prstGeom prst="rect">
            <a:avLst/>
          </a:prstGeom>
        </p:spPr>
      </p:pic>
      <p:sp>
        <p:nvSpPr>
          <p:cNvPr id="2" name="Title 1">
            <a:extLst>
              <a:ext uri="{FF2B5EF4-FFF2-40B4-BE49-F238E27FC236}">
                <a16:creationId xmlns:a16="http://schemas.microsoft.com/office/drawing/2014/main" id="{690798A9-0267-9D17-1BE1-46563BA4BC2F}"/>
              </a:ext>
            </a:extLst>
          </p:cNvPr>
          <p:cNvSpPr>
            <a:spLocks noGrp="1"/>
          </p:cNvSpPr>
          <p:nvPr>
            <p:ph type="title"/>
          </p:nvPr>
        </p:nvSpPr>
        <p:spPr>
          <a:xfrm>
            <a:off x="581192" y="702156"/>
            <a:ext cx="11029616" cy="1013800"/>
          </a:xfrm>
        </p:spPr>
        <p:txBody>
          <a:bodyPr>
            <a:normAutofit/>
          </a:bodyPr>
          <a:lstStyle/>
          <a:p>
            <a:r>
              <a:rPr lang="en-US">
                <a:solidFill>
                  <a:srgbClr val="FFFFFF"/>
                </a:solidFill>
              </a:rPr>
              <a:t> four Pillars of orchard park soccer club</a:t>
            </a:r>
          </a:p>
        </p:txBody>
      </p:sp>
      <p:graphicFrame>
        <p:nvGraphicFramePr>
          <p:cNvPr id="8" name="Content Placeholder 2">
            <a:extLst>
              <a:ext uri="{FF2B5EF4-FFF2-40B4-BE49-F238E27FC236}">
                <a16:creationId xmlns:a16="http://schemas.microsoft.com/office/drawing/2014/main" id="{6DD2FB97-2F35-10C8-80AC-90B1DF548B1E}"/>
              </a:ext>
            </a:extLst>
          </p:cNvPr>
          <p:cNvGraphicFramePr>
            <a:graphicFrameLocks noGrp="1"/>
          </p:cNvGraphicFramePr>
          <p:nvPr>
            <p:ph idx="1"/>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5897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3AB500-F1C5-2FA9-18BE-0C855023BF86}"/>
              </a:ext>
            </a:extLst>
          </p:cNvPr>
          <p:cNvPicPr>
            <a:picLocks noChangeAspect="1"/>
          </p:cNvPicPr>
          <p:nvPr/>
        </p:nvPicPr>
        <p:blipFill rotWithShape="1">
          <a:blip r:embed="rId2">
            <a:duotone>
              <a:schemeClr val="bg2">
                <a:shade val="45000"/>
                <a:satMod val="135000"/>
              </a:schemeClr>
              <a:prstClr val="white"/>
            </a:duotone>
            <a:alphaModFix amt="35000"/>
          </a:blip>
          <a:srcRect t="17476" r="-1" b="26414"/>
          <a:stretch/>
        </p:blipFill>
        <p:spPr>
          <a:xfrm>
            <a:off x="20" y="10"/>
            <a:ext cx="12191980" cy="6857990"/>
          </a:xfrm>
          <a:prstGeom prst="rect">
            <a:avLst/>
          </a:prstGeom>
        </p:spPr>
      </p:pic>
      <p:sp>
        <p:nvSpPr>
          <p:cNvPr id="2" name="Title 1">
            <a:extLst>
              <a:ext uri="{FF2B5EF4-FFF2-40B4-BE49-F238E27FC236}">
                <a16:creationId xmlns:a16="http://schemas.microsoft.com/office/drawing/2014/main" id="{690798A9-0267-9D17-1BE1-46563BA4BC2F}"/>
              </a:ext>
            </a:extLst>
          </p:cNvPr>
          <p:cNvSpPr>
            <a:spLocks noGrp="1"/>
          </p:cNvSpPr>
          <p:nvPr>
            <p:ph type="title"/>
          </p:nvPr>
        </p:nvSpPr>
        <p:spPr>
          <a:xfrm>
            <a:off x="581192" y="702156"/>
            <a:ext cx="11029616" cy="1013800"/>
          </a:xfrm>
        </p:spPr>
        <p:txBody>
          <a:bodyPr>
            <a:normAutofit/>
          </a:bodyPr>
          <a:lstStyle/>
          <a:p>
            <a:r>
              <a:rPr lang="en-US" dirty="0">
                <a:solidFill>
                  <a:srgbClr val="FFFFFF"/>
                </a:solidFill>
              </a:rPr>
              <a:t>Four pillars – Values/principles</a:t>
            </a:r>
          </a:p>
        </p:txBody>
      </p:sp>
      <p:graphicFrame>
        <p:nvGraphicFramePr>
          <p:cNvPr id="6" name="Content Placeholder 2">
            <a:extLst>
              <a:ext uri="{FF2B5EF4-FFF2-40B4-BE49-F238E27FC236}">
                <a16:creationId xmlns:a16="http://schemas.microsoft.com/office/drawing/2014/main" id="{493AA518-F541-24BA-514B-4794DDCC2254}"/>
              </a:ext>
            </a:extLst>
          </p:cNvPr>
          <p:cNvGraphicFramePr>
            <a:graphicFrameLocks noGrp="1"/>
          </p:cNvGraphicFramePr>
          <p:nvPr>
            <p:ph idx="1"/>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8292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F05C9-6E48-ABD7-EFD8-7055CACB688B}"/>
              </a:ext>
            </a:extLst>
          </p:cNvPr>
          <p:cNvSpPr>
            <a:spLocks noGrp="1"/>
          </p:cNvSpPr>
          <p:nvPr>
            <p:ph type="title"/>
          </p:nvPr>
        </p:nvSpPr>
        <p:spPr/>
        <p:txBody>
          <a:bodyPr/>
          <a:lstStyle/>
          <a:p>
            <a:r>
              <a:rPr lang="en-US" dirty="0"/>
              <a:t>Class Objective</a:t>
            </a:r>
          </a:p>
        </p:txBody>
      </p:sp>
      <p:sp>
        <p:nvSpPr>
          <p:cNvPr id="3" name="Content Placeholder 2">
            <a:extLst>
              <a:ext uri="{FF2B5EF4-FFF2-40B4-BE49-F238E27FC236}">
                <a16:creationId xmlns:a16="http://schemas.microsoft.com/office/drawing/2014/main" id="{55F59EE6-3495-6E79-F35C-2099203E6F4D}"/>
              </a:ext>
            </a:extLst>
          </p:cNvPr>
          <p:cNvSpPr>
            <a:spLocks noGrp="1"/>
          </p:cNvSpPr>
          <p:nvPr>
            <p:ph idx="1"/>
          </p:nvPr>
        </p:nvSpPr>
        <p:spPr/>
        <p:txBody>
          <a:bodyPr>
            <a:normAutofit/>
          </a:bodyPr>
          <a:lstStyle/>
          <a:p>
            <a:pPr marL="0" indent="0" algn="ctr">
              <a:buNone/>
            </a:pPr>
            <a:r>
              <a:rPr lang="en-US" sz="2400" dirty="0"/>
              <a:t>The objective of our little kicker program is to introduce the players and the parents to the game of soccer.  This is done by providing a fun and safe learning environment.  Players will learn to interact with friends and learn to follow directions while participating in fun and engaging games.  Games will be played both with and without the soccer ball that will introduce the player on how to incorporate the ball into their physical body.  Players will learn to develop physically, socially, and cognitively while playing in fun and educational games.  </a:t>
            </a:r>
          </a:p>
        </p:txBody>
      </p:sp>
    </p:spTree>
    <p:extLst>
      <p:ext uri="{BB962C8B-B14F-4D97-AF65-F5344CB8AC3E}">
        <p14:creationId xmlns:p14="http://schemas.microsoft.com/office/powerpoint/2010/main" val="737494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1EDF0-6521-FB42-284F-B0F4DC0555B2}"/>
              </a:ext>
            </a:extLst>
          </p:cNvPr>
          <p:cNvSpPr>
            <a:spLocks noGrp="1"/>
          </p:cNvSpPr>
          <p:nvPr>
            <p:ph type="title"/>
          </p:nvPr>
        </p:nvSpPr>
        <p:spPr/>
        <p:txBody>
          <a:bodyPr/>
          <a:lstStyle/>
          <a:p>
            <a:r>
              <a:rPr lang="en-US" dirty="0"/>
              <a:t>Coaching curriculum</a:t>
            </a:r>
          </a:p>
        </p:txBody>
      </p:sp>
      <p:sp>
        <p:nvSpPr>
          <p:cNvPr id="3" name="Content Placeholder 2">
            <a:extLst>
              <a:ext uri="{FF2B5EF4-FFF2-40B4-BE49-F238E27FC236}">
                <a16:creationId xmlns:a16="http://schemas.microsoft.com/office/drawing/2014/main" id="{FC59CAD8-8397-3C2C-64A8-653F55379FDA}"/>
              </a:ext>
            </a:extLst>
          </p:cNvPr>
          <p:cNvSpPr>
            <a:spLocks noGrp="1"/>
          </p:cNvSpPr>
          <p:nvPr>
            <p:ph idx="1"/>
          </p:nvPr>
        </p:nvSpPr>
        <p:spPr/>
        <p:txBody>
          <a:bodyPr>
            <a:normAutofit/>
          </a:bodyPr>
          <a:lstStyle/>
          <a:p>
            <a:pPr marL="0" indent="0" algn="ctr">
              <a:buNone/>
            </a:pPr>
            <a:r>
              <a:rPr lang="en-US" sz="4000" dirty="0"/>
              <a:t>Our coaches follow a proven and educational learning curriculum geared toward players between the ages of two and four years of age.  </a:t>
            </a:r>
          </a:p>
        </p:txBody>
      </p:sp>
    </p:spTree>
    <p:extLst>
      <p:ext uri="{BB962C8B-B14F-4D97-AF65-F5344CB8AC3E}">
        <p14:creationId xmlns:p14="http://schemas.microsoft.com/office/powerpoint/2010/main" val="498772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085E2-6323-CB7B-C0CC-CF4BC8C457A8}"/>
              </a:ext>
            </a:extLst>
          </p:cNvPr>
          <p:cNvSpPr>
            <a:spLocks noGrp="1"/>
          </p:cNvSpPr>
          <p:nvPr>
            <p:ph type="title"/>
          </p:nvPr>
        </p:nvSpPr>
        <p:spPr/>
        <p:txBody>
          <a:bodyPr/>
          <a:lstStyle/>
          <a:p>
            <a:r>
              <a:rPr lang="en-US" dirty="0"/>
              <a:t>Field map</a:t>
            </a:r>
          </a:p>
        </p:txBody>
      </p:sp>
      <p:pic>
        <p:nvPicPr>
          <p:cNvPr id="7" name="Content Placeholder 6">
            <a:extLst>
              <a:ext uri="{FF2B5EF4-FFF2-40B4-BE49-F238E27FC236}">
                <a16:creationId xmlns:a16="http://schemas.microsoft.com/office/drawing/2014/main" id="{2D3C6B2C-B998-02A3-EFFA-C74B80E56AE5}"/>
              </a:ext>
            </a:extLst>
          </p:cNvPr>
          <p:cNvPicPr>
            <a:picLocks noGrp="1" noChangeAspect="1"/>
          </p:cNvPicPr>
          <p:nvPr>
            <p:ph idx="1"/>
          </p:nvPr>
        </p:nvPicPr>
        <p:blipFill>
          <a:blip r:embed="rId2"/>
          <a:stretch>
            <a:fillRect/>
          </a:stretch>
        </p:blipFill>
        <p:spPr>
          <a:xfrm>
            <a:off x="1815420" y="1861307"/>
            <a:ext cx="8561159" cy="4844293"/>
          </a:xfrm>
        </p:spPr>
      </p:pic>
    </p:spTree>
    <p:extLst>
      <p:ext uri="{BB962C8B-B14F-4D97-AF65-F5344CB8AC3E}">
        <p14:creationId xmlns:p14="http://schemas.microsoft.com/office/powerpoint/2010/main" val="1753014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69CF4-E48D-52ED-1ECA-E542AF622CBE}"/>
              </a:ext>
            </a:extLst>
          </p:cNvPr>
          <p:cNvSpPr>
            <a:spLocks noGrp="1"/>
          </p:cNvSpPr>
          <p:nvPr>
            <p:ph type="title"/>
          </p:nvPr>
        </p:nvSpPr>
        <p:spPr/>
        <p:txBody>
          <a:bodyPr/>
          <a:lstStyle/>
          <a:p>
            <a:r>
              <a:rPr lang="en-US" dirty="0"/>
              <a:t>Groups/Jersey</a:t>
            </a:r>
          </a:p>
        </p:txBody>
      </p:sp>
      <p:sp>
        <p:nvSpPr>
          <p:cNvPr id="3" name="Content Placeholder 2">
            <a:extLst>
              <a:ext uri="{FF2B5EF4-FFF2-40B4-BE49-F238E27FC236}">
                <a16:creationId xmlns:a16="http://schemas.microsoft.com/office/drawing/2014/main" id="{34BF98E9-73DB-6D75-3AA3-24319B514A6F}"/>
              </a:ext>
            </a:extLst>
          </p:cNvPr>
          <p:cNvSpPr>
            <a:spLocks noGrp="1"/>
          </p:cNvSpPr>
          <p:nvPr>
            <p:ph idx="1"/>
          </p:nvPr>
        </p:nvSpPr>
        <p:spPr/>
        <p:txBody>
          <a:bodyPr/>
          <a:lstStyle/>
          <a:p>
            <a:pPr marL="0" indent="0">
              <a:buNone/>
            </a:pPr>
            <a:r>
              <a:rPr lang="en-US" u="sng" dirty="0"/>
              <a:t>Groups</a:t>
            </a:r>
          </a:p>
          <a:p>
            <a:pPr marL="0" indent="0">
              <a:buNone/>
            </a:pPr>
            <a:r>
              <a:rPr lang="en-US" dirty="0"/>
              <a:t>Players are divided into groups.  Each group is built by age, and the curriculum is geared toward that specific age/group.  This also corresponds to the field map.  Please look at the field map and the welcome email so that you know where your group will be participating and which group that they are in.</a:t>
            </a:r>
          </a:p>
          <a:p>
            <a:pPr marL="0" indent="0">
              <a:buNone/>
            </a:pPr>
            <a:r>
              <a:rPr lang="en-US" u="sng" dirty="0"/>
              <a:t>Jerseys</a:t>
            </a:r>
          </a:p>
          <a:p>
            <a:pPr marL="0" indent="0">
              <a:buNone/>
            </a:pPr>
            <a:r>
              <a:rPr lang="en-US" dirty="0"/>
              <a:t>All players will receive a jersey.  The jersey color will designate the group that they will be playing in.</a:t>
            </a:r>
          </a:p>
          <a:p>
            <a:pPr marL="0" indent="0">
              <a:buNone/>
            </a:pPr>
            <a:r>
              <a:rPr lang="en-US" dirty="0"/>
              <a:t>This way it is easier to find where your group is practicing each day.</a:t>
            </a:r>
          </a:p>
        </p:txBody>
      </p:sp>
    </p:spTree>
    <p:extLst>
      <p:ext uri="{BB962C8B-B14F-4D97-AF65-F5344CB8AC3E}">
        <p14:creationId xmlns:p14="http://schemas.microsoft.com/office/powerpoint/2010/main" val="2309961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E5436-6C6E-BBA9-9083-20B6270CB538}"/>
              </a:ext>
            </a:extLst>
          </p:cNvPr>
          <p:cNvSpPr>
            <a:spLocks noGrp="1"/>
          </p:cNvSpPr>
          <p:nvPr>
            <p:ph type="title"/>
          </p:nvPr>
        </p:nvSpPr>
        <p:spPr/>
        <p:txBody>
          <a:bodyPr/>
          <a:lstStyle/>
          <a:p>
            <a:r>
              <a:rPr lang="en-US" dirty="0"/>
              <a:t>Weather policy</a:t>
            </a:r>
          </a:p>
        </p:txBody>
      </p:sp>
      <p:sp>
        <p:nvSpPr>
          <p:cNvPr id="3" name="Content Placeholder 2">
            <a:extLst>
              <a:ext uri="{FF2B5EF4-FFF2-40B4-BE49-F238E27FC236}">
                <a16:creationId xmlns:a16="http://schemas.microsoft.com/office/drawing/2014/main" id="{4E9D3EDE-384C-4D95-FA2C-AFA5A7DF502A}"/>
              </a:ext>
            </a:extLst>
          </p:cNvPr>
          <p:cNvSpPr>
            <a:spLocks noGrp="1"/>
          </p:cNvSpPr>
          <p:nvPr>
            <p:ph idx="1"/>
          </p:nvPr>
        </p:nvSpPr>
        <p:spPr/>
        <p:txBody>
          <a:bodyPr/>
          <a:lstStyle/>
          <a:p>
            <a:pPr marL="0" indent="0">
              <a:buNone/>
            </a:pPr>
            <a:r>
              <a:rPr lang="en-US" sz="1800" b="1" i="0" dirty="0">
                <a:solidFill>
                  <a:srgbClr val="000000"/>
                </a:solidFill>
                <a:effectLst/>
                <a:highlight>
                  <a:srgbClr val="FFFFFF"/>
                </a:highlight>
                <a:latin typeface="inherit"/>
              </a:rPr>
              <a:t>Weather Policy.</a:t>
            </a:r>
            <a:r>
              <a:rPr lang="en-US" sz="1800" b="0" i="0" dirty="0">
                <a:solidFill>
                  <a:srgbClr val="000000"/>
                </a:solidFill>
                <a:effectLst/>
                <a:highlight>
                  <a:srgbClr val="FFFFFF"/>
                </a:highlight>
                <a:latin typeface="inherit"/>
              </a:rPr>
              <a:t>  All of our programs are conducted rain or shine.  In the event that there is severe weather that includes thunder, lightning, torrential rain, and/or unplayable field conditions we will notify all players and coaches via email.  In most cases we try to make a final decision no later than one hour prior to the start of the game or practice.  Please check your email in these cases before your head to the field.  These conditions are not always easy to predict so, if we receive these conditions at the field during a game or practice, we will evacuate the fields for 30 minutes.  If conditions improve, we will continue play.  If conditions do not improve, we will cancel for the evening. </a:t>
            </a:r>
          </a:p>
          <a:p>
            <a:pPr marL="0" indent="0">
              <a:buNone/>
            </a:pPr>
            <a:endParaRPr lang="en-US" sz="1800" dirty="0">
              <a:solidFill>
                <a:srgbClr val="000000"/>
              </a:solidFill>
              <a:highlight>
                <a:srgbClr val="FFFFFF"/>
              </a:highlight>
              <a:latin typeface="inherit"/>
            </a:endParaRPr>
          </a:p>
          <a:p>
            <a:pPr marL="0" indent="0">
              <a:buNone/>
            </a:pPr>
            <a:r>
              <a:rPr lang="en-US" sz="1800" b="1" i="0" dirty="0">
                <a:solidFill>
                  <a:srgbClr val="000000"/>
                </a:solidFill>
                <a:effectLst/>
                <a:highlight>
                  <a:srgbClr val="FFFFFF"/>
                </a:highlight>
                <a:latin typeface="inherit"/>
              </a:rPr>
              <a:t>We will do our best to reschedule any missed activity, but in most cases, we do not have the ability to reschedule the lost activity.</a:t>
            </a:r>
            <a:endParaRPr lang="en-US" sz="1800" b="0" i="0" dirty="0">
              <a:solidFill>
                <a:srgbClr val="000000"/>
              </a:solidFill>
              <a:effectLst/>
              <a:highlight>
                <a:srgbClr val="FFFFFF"/>
              </a:highlight>
              <a:latin typeface="inherit"/>
            </a:endParaRPr>
          </a:p>
          <a:p>
            <a:endParaRPr lang="en-US" dirty="0"/>
          </a:p>
        </p:txBody>
      </p:sp>
    </p:spTree>
    <p:extLst>
      <p:ext uri="{BB962C8B-B14F-4D97-AF65-F5344CB8AC3E}">
        <p14:creationId xmlns:p14="http://schemas.microsoft.com/office/powerpoint/2010/main" val="309599943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otalTime>21</TotalTime>
  <Words>557</Words>
  <Application>Microsoft Office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Gill Sans MT</vt:lpstr>
      <vt:lpstr>inherit</vt:lpstr>
      <vt:lpstr>Wingdings 2</vt:lpstr>
      <vt:lpstr>Dividend</vt:lpstr>
      <vt:lpstr>PowerPoint Presentation</vt:lpstr>
      <vt:lpstr>Mission statement</vt:lpstr>
      <vt:lpstr> four Pillars of orchard park soccer club</vt:lpstr>
      <vt:lpstr>Four pillars – Values/principles</vt:lpstr>
      <vt:lpstr>Class Objective</vt:lpstr>
      <vt:lpstr>Coaching curriculum</vt:lpstr>
      <vt:lpstr>Field map</vt:lpstr>
      <vt:lpstr>Groups/Jersey</vt:lpstr>
      <vt:lpstr>Weather policy</vt:lpstr>
      <vt:lpstr>Snack bar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Kreger</dc:creator>
  <cp:lastModifiedBy>David Kreger</cp:lastModifiedBy>
  <cp:revision>1</cp:revision>
  <dcterms:created xsi:type="dcterms:W3CDTF">2024-04-30T18:26:55Z</dcterms:created>
  <dcterms:modified xsi:type="dcterms:W3CDTF">2024-05-01T16:27:36Z</dcterms:modified>
</cp:coreProperties>
</file>