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788679" y="98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749863" y="1945159"/>
            <a:ext cx="2544425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733010" y="186861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227A1-93C9-4C28-BC29-401F51F58B25}"/>
              </a:ext>
            </a:extLst>
          </p:cNvPr>
          <p:cNvSpPr txBox="1"/>
          <p:nvPr/>
        </p:nvSpPr>
        <p:spPr>
          <a:xfrm>
            <a:off x="7065194" y="5426077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Galaxy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18AFFF-F1E5-4328-A114-D891C2917E9F}"/>
              </a:ext>
            </a:extLst>
          </p:cNvPr>
          <p:cNvSpPr txBox="1"/>
          <p:nvPr/>
        </p:nvSpPr>
        <p:spPr>
          <a:xfrm>
            <a:off x="9120601" y="2924618"/>
            <a:ext cx="904161" cy="964367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Crew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37AF82-6118-46F3-8C3C-92F284F3350B}"/>
              </a:ext>
            </a:extLst>
          </p:cNvPr>
          <p:cNvSpPr txBox="1"/>
          <p:nvPr/>
        </p:nvSpPr>
        <p:spPr>
          <a:xfrm>
            <a:off x="7065194" y="4145226"/>
            <a:ext cx="154553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2000" dirty="0"/>
              <a:t>City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A284B-7821-4AD8-9ADA-B32D9A0B31E1}"/>
              </a:ext>
            </a:extLst>
          </p:cNvPr>
          <p:cNvSpPr txBox="1"/>
          <p:nvPr/>
        </p:nvSpPr>
        <p:spPr>
          <a:xfrm>
            <a:off x="7325514" y="2945547"/>
            <a:ext cx="939878" cy="902811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Sounders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E6E5B2-1C4C-E9E0-70E8-581AB7F830BE}"/>
              </a:ext>
            </a:extLst>
          </p:cNvPr>
          <p:cNvSpPr txBox="1"/>
          <p:nvPr/>
        </p:nvSpPr>
        <p:spPr>
          <a:xfrm>
            <a:off x="9022075" y="5406629"/>
            <a:ext cx="1484040" cy="718145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2000" dirty="0"/>
              <a:t>Timbers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95FFB2-45C4-1D89-FD78-083B2A6E530C}"/>
              </a:ext>
            </a:extLst>
          </p:cNvPr>
          <p:cNvSpPr txBox="1"/>
          <p:nvPr/>
        </p:nvSpPr>
        <p:spPr>
          <a:xfrm>
            <a:off x="9649170" y="204737"/>
            <a:ext cx="751185" cy="902811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 </a:t>
            </a:r>
            <a:r>
              <a:rPr lang="en-US" sz="1600" dirty="0"/>
              <a:t>United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F7EEB2-B827-304C-B933-4291C922A02C}"/>
              </a:ext>
            </a:extLst>
          </p:cNvPr>
          <p:cNvSpPr txBox="1"/>
          <p:nvPr/>
        </p:nvSpPr>
        <p:spPr>
          <a:xfrm>
            <a:off x="8989325" y="4176003"/>
            <a:ext cx="1406421" cy="656590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1600" dirty="0"/>
              <a:t>Revolution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44BEE-8E81-D8EE-0B44-1C54E3F662B5}"/>
              </a:ext>
            </a:extLst>
          </p:cNvPr>
          <p:cNvSpPr txBox="1"/>
          <p:nvPr/>
        </p:nvSpPr>
        <p:spPr>
          <a:xfrm>
            <a:off x="7746172" y="293507"/>
            <a:ext cx="904161" cy="656590"/>
          </a:xfrm>
          <a:prstGeom prst="rect">
            <a:avLst/>
          </a:prstGeom>
          <a:solidFill>
            <a:srgbClr val="FFC0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U10 </a:t>
            </a:r>
            <a:r>
              <a:rPr lang="en-US" sz="1600" dirty="0"/>
              <a:t>Fire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30</cp:revision>
  <dcterms:modified xsi:type="dcterms:W3CDTF">2024-06-03T18:53:10Z</dcterms:modified>
</cp:coreProperties>
</file>