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558E58-CA31-49AD-8519-90BF03F6CEE4}" v="4" dt="2024-06-03T18:55:45.783"/>
    <p1510:client id="{738D6299-1D12-4A39-98C7-517233F993AC}" v="7" dt="2024-06-03T18:40:29.10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5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>
            <a:spLocks noGrp="1"/>
          </p:cNvSpPr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creenshot 2017-04-14 11.43.08.png" descr="Screenshot 2017-04-14 11.43.08.png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1833191" y="0"/>
            <a:ext cx="8985668" cy="9283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U12…"/>
          <p:cNvSpPr/>
          <p:nvPr/>
        </p:nvSpPr>
        <p:spPr>
          <a:xfrm rot="23600">
            <a:off x="8172486" y="1090198"/>
            <a:ext cx="1851312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</p:txBody>
      </p:sp>
      <p:sp>
        <p:nvSpPr>
          <p:cNvPr id="145" name="6909 Milestrip"/>
          <p:cNvSpPr/>
          <p:nvPr/>
        </p:nvSpPr>
        <p:spPr>
          <a:xfrm>
            <a:off x="7703709" y="7216961"/>
            <a:ext cx="2819327" cy="6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6909 </a:t>
            </a:r>
            <a:r>
              <a:rPr dirty="0" err="1"/>
              <a:t>Milestrip</a:t>
            </a:r>
            <a:endParaRPr dirty="0"/>
          </a:p>
        </p:txBody>
      </p:sp>
      <p:sp>
        <p:nvSpPr>
          <p:cNvPr id="165" name="5"/>
          <p:cNvSpPr/>
          <p:nvPr/>
        </p:nvSpPr>
        <p:spPr>
          <a:xfrm>
            <a:off x="4972050" y="3594100"/>
            <a:ext cx="957412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 </a:t>
            </a:r>
          </a:p>
        </p:txBody>
      </p:sp>
      <p:sp>
        <p:nvSpPr>
          <p:cNvPr id="172" name="9"/>
          <p:cNvSpPr/>
          <p:nvPr/>
        </p:nvSpPr>
        <p:spPr>
          <a:xfrm>
            <a:off x="5001742" y="5210176"/>
            <a:ext cx="16510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174" name="LITTLE KICKERS"/>
          <p:cNvSpPr/>
          <p:nvPr/>
        </p:nvSpPr>
        <p:spPr>
          <a:xfrm rot="33065">
            <a:off x="7749863" y="1945159"/>
            <a:ext cx="2544425" cy="779701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sz="2000" dirty="0"/>
              <a:t>LITTLE KICKERS</a:t>
            </a:r>
            <a:endParaRPr lang="en-US" sz="2000" dirty="0"/>
          </a:p>
          <a:p>
            <a:endParaRPr lang="en-US" dirty="0"/>
          </a:p>
          <a:p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57293-2064-40AA-BD63-904E418B66A9}"/>
              </a:ext>
            </a:extLst>
          </p:cNvPr>
          <p:cNvSpPr txBox="1"/>
          <p:nvPr/>
        </p:nvSpPr>
        <p:spPr>
          <a:xfrm>
            <a:off x="3733010" y="186861"/>
            <a:ext cx="3068736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Parking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5A6D66-E1C8-3E56-D336-B3EEE4542035}"/>
              </a:ext>
            </a:extLst>
          </p:cNvPr>
          <p:cNvSpPr txBox="1"/>
          <p:nvPr/>
        </p:nvSpPr>
        <p:spPr>
          <a:xfrm>
            <a:off x="9022075" y="5318126"/>
            <a:ext cx="1750143" cy="625812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U12 Whitecaps  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414EA5-6752-8242-BC9C-458458DB0D1A}"/>
              </a:ext>
            </a:extLst>
          </p:cNvPr>
          <p:cNvSpPr txBox="1"/>
          <p:nvPr/>
        </p:nvSpPr>
        <p:spPr>
          <a:xfrm>
            <a:off x="9098142" y="4089161"/>
            <a:ext cx="1176051" cy="625812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U12 Spirit  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B1A06B-EE32-9D26-1B1F-0BBFDBA0D396}"/>
              </a:ext>
            </a:extLst>
          </p:cNvPr>
          <p:cNvSpPr txBox="1"/>
          <p:nvPr/>
        </p:nvSpPr>
        <p:spPr>
          <a:xfrm>
            <a:off x="9022075" y="402787"/>
            <a:ext cx="1130237" cy="6258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U14 </a:t>
            </a:r>
            <a:r>
              <a:rPr lang="en-US" sz="1400" dirty="0"/>
              <a:t>Blizzard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 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6BF30C-23B9-1ABB-033A-CFCB8058A6BE}"/>
              </a:ext>
            </a:extLst>
          </p:cNvPr>
          <p:cNvSpPr txBox="1"/>
          <p:nvPr/>
        </p:nvSpPr>
        <p:spPr>
          <a:xfrm>
            <a:off x="7095938" y="448954"/>
            <a:ext cx="1484040" cy="5334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U14 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Stallions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07A4A6-26FD-89C9-A94E-30603B37E00B}"/>
              </a:ext>
            </a:extLst>
          </p:cNvPr>
          <p:cNvSpPr txBox="1"/>
          <p:nvPr/>
        </p:nvSpPr>
        <p:spPr>
          <a:xfrm>
            <a:off x="9068321" y="3217681"/>
            <a:ext cx="1176051" cy="625812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U12 Fire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83E7D0-1FA5-F8EB-9FF5-8ED577E9A573}"/>
              </a:ext>
            </a:extLst>
          </p:cNvPr>
          <p:cNvSpPr txBox="1"/>
          <p:nvPr/>
        </p:nvSpPr>
        <p:spPr>
          <a:xfrm>
            <a:off x="7075340" y="3217681"/>
            <a:ext cx="1484041" cy="625812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U12 Revolution   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4B71AF-4541-1FA7-F3E2-A9487E33BCD7}"/>
              </a:ext>
            </a:extLst>
          </p:cNvPr>
          <p:cNvSpPr txBox="1"/>
          <p:nvPr/>
        </p:nvSpPr>
        <p:spPr>
          <a:xfrm>
            <a:off x="7583495" y="4117609"/>
            <a:ext cx="1176051" cy="625812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U12 Pride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2AF5DB-59A6-A442-CE4C-A1FDC07BC94F}"/>
              </a:ext>
            </a:extLst>
          </p:cNvPr>
          <p:cNvSpPr txBox="1"/>
          <p:nvPr/>
        </p:nvSpPr>
        <p:spPr>
          <a:xfrm>
            <a:off x="7429499" y="5328948"/>
            <a:ext cx="1484042" cy="625812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U12 Earthquakes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22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Gill Sans</vt:lpstr>
      <vt:lpstr>Lucida Grande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Kreger</dc:creator>
  <cp:lastModifiedBy>David Kreger</cp:lastModifiedBy>
  <cp:revision>31</cp:revision>
  <dcterms:modified xsi:type="dcterms:W3CDTF">2024-06-03T18:57:01Z</dcterms:modified>
</cp:coreProperties>
</file>