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1pPr>
    <a:lvl2pPr marL="0" marR="0" indent="3429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2pPr>
    <a:lvl3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3pPr>
    <a:lvl4pPr marL="0" marR="0" indent="10287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4pPr>
    <a:lvl5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5pPr>
    <a:lvl6pPr marL="0" marR="0" indent="17145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6pPr>
    <a:lvl7pPr marL="0" marR="0" indent="2057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7pPr>
    <a:lvl8pPr marL="0" marR="0" indent="24003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8pPr>
    <a:lvl9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157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5" name="Shape 13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600"/>
            </a:lvl1pPr>
            <a:lvl2pPr marL="0" indent="0" algn="ctr">
              <a:spcBef>
                <a:spcPts val="0"/>
              </a:spcBef>
              <a:buSzTx/>
              <a:buNone/>
              <a:defRPr sz="3600"/>
            </a:lvl2pPr>
            <a:lvl3pPr marL="0" indent="0" algn="ctr">
              <a:spcBef>
                <a:spcPts val="0"/>
              </a:spcBef>
              <a:buSzTx/>
              <a:buNone/>
              <a:defRPr sz="3600"/>
            </a:lvl3pPr>
            <a:lvl4pPr marL="0" indent="0" algn="ctr">
              <a:spcBef>
                <a:spcPts val="0"/>
              </a:spcBef>
              <a:buSzTx/>
              <a:buNone/>
              <a:defRPr sz="3600"/>
            </a:lvl4pPr>
            <a:lvl5pPr marL="0" indent="0" algn="ctr">
              <a:spcBef>
                <a:spcPts val="0"/>
              </a:spcBef>
              <a:buSzTx/>
              <a:buNone/>
              <a:defRPr sz="3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Image"/>
          <p:cNvSpPr>
            <a:spLocks noGrp="1"/>
          </p:cNvSpPr>
          <p:nvPr>
            <p:ph type="pic" sz="quarter" idx="13"/>
          </p:nvPr>
        </p:nvSpPr>
        <p:spPr>
          <a:xfrm>
            <a:off x="7124700" y="1968500"/>
            <a:ext cx="4216400" cy="56261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88" name="Title Text"/>
          <p:cNvSpPr txBox="1">
            <a:spLocks noGrp="1"/>
          </p:cNvSpPr>
          <p:nvPr>
            <p:ph type="title"/>
          </p:nvPr>
        </p:nvSpPr>
        <p:spPr>
          <a:xfrm>
            <a:off x="635000" y="1409700"/>
            <a:ext cx="5867400" cy="3302000"/>
          </a:xfrm>
          <a:prstGeom prst="rect">
            <a:avLst/>
          </a:prstGeom>
        </p:spPr>
        <p:txBody>
          <a:bodyPr anchor="b"/>
          <a:lstStyle>
            <a:lvl1pPr>
              <a:defRPr sz="7000"/>
            </a:lvl1pPr>
          </a:lstStyle>
          <a:p>
            <a:r>
              <a:t>Title Text</a:t>
            </a:r>
          </a:p>
        </p:txBody>
      </p:sp>
      <p:sp>
        <p:nvSpPr>
          <p:cNvPr id="8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35000" y="4787900"/>
            <a:ext cx="5867400" cy="3302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0" algn="ctr">
              <a:spcBef>
                <a:spcPts val="0"/>
              </a:spcBef>
              <a:buSzTx/>
              <a:buNone/>
              <a:defRPr sz="3400"/>
            </a:lvl2pPr>
            <a:lvl3pPr marL="0" indent="0" algn="ctr">
              <a:spcBef>
                <a:spcPts val="0"/>
              </a:spcBef>
              <a:buSzTx/>
              <a:buNone/>
              <a:defRPr sz="3400"/>
            </a:lvl3pPr>
            <a:lvl4pPr marL="0" indent="0" algn="ctr">
              <a:spcBef>
                <a:spcPts val="0"/>
              </a:spcBef>
              <a:buSzTx/>
              <a:buNone/>
              <a:defRPr sz="3400"/>
            </a:lvl4pPr>
            <a:lvl5pPr marL="0" indent="0" algn="ctr">
              <a:spcBef>
                <a:spcPts val="0"/>
              </a:spcBef>
              <a:buSzTx/>
              <a:buNone/>
              <a:defRPr sz="3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Image"/>
          <p:cNvSpPr>
            <a:spLocks noGrp="1"/>
          </p:cNvSpPr>
          <p:nvPr>
            <p:ph type="pic" sz="quarter" idx="13"/>
          </p:nvPr>
        </p:nvSpPr>
        <p:spPr>
          <a:xfrm>
            <a:off x="7124700" y="1968500"/>
            <a:ext cx="4216400" cy="5626100"/>
          </a:xfrm>
          <a:prstGeom prst="rect">
            <a:avLst/>
          </a:prstGeom>
          <a:ln w="25400"/>
          <a:effectLst>
            <a:reflection stA="50000" endPos="40000" dir="5400000" sy="-100000" algn="bl" rotWithShape="0"/>
          </a:effectLst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98" name="Title Text"/>
          <p:cNvSpPr txBox="1">
            <a:spLocks noGrp="1"/>
          </p:cNvSpPr>
          <p:nvPr>
            <p:ph type="title"/>
          </p:nvPr>
        </p:nvSpPr>
        <p:spPr>
          <a:xfrm>
            <a:off x="635000" y="1409700"/>
            <a:ext cx="5867400" cy="3302000"/>
          </a:xfrm>
          <a:prstGeom prst="rect">
            <a:avLst/>
          </a:prstGeom>
        </p:spPr>
        <p:txBody>
          <a:bodyPr anchor="b"/>
          <a:lstStyle>
            <a:lvl1pPr>
              <a:defRPr sz="7000"/>
            </a:lvl1pPr>
          </a:lstStyle>
          <a:p>
            <a:r>
              <a:t>Title Text</a:t>
            </a:r>
          </a:p>
        </p:txBody>
      </p:sp>
      <p:sp>
        <p:nvSpPr>
          <p:cNvPr id="9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35000" y="4787900"/>
            <a:ext cx="5867400" cy="3302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0" algn="ctr">
              <a:spcBef>
                <a:spcPts val="0"/>
              </a:spcBef>
              <a:buSzTx/>
              <a:buNone/>
              <a:defRPr sz="3400"/>
            </a:lvl2pPr>
            <a:lvl3pPr marL="0" indent="0" algn="ctr">
              <a:spcBef>
                <a:spcPts val="0"/>
              </a:spcBef>
              <a:buSzTx/>
              <a:buNone/>
              <a:defRPr sz="3400"/>
            </a:lvl3pPr>
            <a:lvl4pPr marL="0" indent="0" algn="ctr">
              <a:spcBef>
                <a:spcPts val="0"/>
              </a:spcBef>
              <a:buSzTx/>
              <a:buNone/>
              <a:defRPr sz="3400"/>
            </a:lvl4pPr>
            <a:lvl5pPr marL="0" indent="0" algn="ctr">
              <a:spcBef>
                <a:spcPts val="0"/>
              </a:spcBef>
              <a:buSzTx/>
              <a:buNone/>
              <a:defRPr sz="3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Image"/>
          <p:cNvSpPr>
            <a:spLocks noGrp="1"/>
          </p:cNvSpPr>
          <p:nvPr>
            <p:ph type="pic" sz="quarter" idx="13"/>
          </p:nvPr>
        </p:nvSpPr>
        <p:spPr>
          <a:xfrm>
            <a:off x="7175500" y="2882900"/>
            <a:ext cx="4102100" cy="54737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10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18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772400" y="2768600"/>
            <a:ext cx="39624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/>
          <a:lstStyle>
            <a:lvl1pPr>
              <a:spcBef>
                <a:spcPts val="2400"/>
              </a:spcBef>
            </a:lvl1pPr>
            <a:lvl2pPr>
              <a:spcBef>
                <a:spcPts val="2400"/>
              </a:spcBef>
            </a:lvl2pPr>
            <a:lvl3pPr>
              <a:spcBef>
                <a:spcPts val="2400"/>
              </a:spcBef>
            </a:lvl3pPr>
            <a:lvl4pPr>
              <a:spcBef>
                <a:spcPts val="2400"/>
              </a:spcBef>
            </a:lvl4pPr>
            <a:lvl5pPr>
              <a:spcBef>
                <a:spcPts val="2400"/>
              </a:spcBef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 numCol="2" spcCol="523240" anchor="t"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itle Text"/>
          <p:cNvSpPr txBox="1">
            <a:spLocks noGrp="1"/>
          </p:cNvSpPr>
          <p:nvPr>
            <p:ph type="title"/>
          </p:nvPr>
        </p:nvSpPr>
        <p:spPr>
          <a:xfrm>
            <a:off x="1270000" y="2971800"/>
            <a:ext cx="10464800" cy="3810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Image"/>
          <p:cNvSpPr>
            <a:spLocks noGrp="1"/>
          </p:cNvSpPr>
          <p:nvPr>
            <p:ph type="pic" sz="half" idx="13"/>
          </p:nvPr>
        </p:nvSpPr>
        <p:spPr>
          <a:xfrm>
            <a:off x="2438400" y="1638300"/>
            <a:ext cx="8128000" cy="45593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70" name="Title Text"/>
          <p:cNvSpPr txBox="1">
            <a:spLocks noGrp="1"/>
          </p:cNvSpPr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Image"/>
          <p:cNvSpPr>
            <a:spLocks noGrp="1"/>
          </p:cNvSpPr>
          <p:nvPr>
            <p:ph type="pic" sz="half" idx="13"/>
          </p:nvPr>
        </p:nvSpPr>
        <p:spPr>
          <a:xfrm>
            <a:off x="2438400" y="1638300"/>
            <a:ext cx="8128000" cy="4559300"/>
          </a:xfrm>
          <a:prstGeom prst="rect">
            <a:avLst/>
          </a:prstGeom>
          <a:ln w="25400"/>
          <a:effectLst>
            <a:reflection stA="50000" endPos="40000" dir="5400000" sy="-100000" algn="bl" rotWithShape="0"/>
          </a:effectLst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79" name="Title Text"/>
          <p:cNvSpPr txBox="1">
            <a:spLocks noGrp="1"/>
          </p:cNvSpPr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>
            <a:spLocks noGrp="1"/>
          </p:cNvSpPr>
          <p:nvPr>
            <p:ph type="body" idx="1"/>
          </p:nvPr>
        </p:nvSpPr>
        <p:spPr>
          <a:xfrm>
            <a:off x="1270000" y="1270000"/>
            <a:ext cx="10464800" cy="721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r>
              <a:t>Title Text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4600" y="9258300"/>
            <a:ext cx="342900" cy="3683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9pPr>
    </p:titleStyle>
    <p:bodyStyle>
      <a:lvl1pPr marL="889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1pPr>
      <a:lvl2pPr marL="13335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2pPr>
      <a:lvl3pPr marL="1778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3pPr>
      <a:lvl4pPr marL="22225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4pPr>
      <a:lvl5pPr marL="2667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5pPr>
      <a:lvl6pPr marL="30226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6pPr>
      <a:lvl7pPr marL="33782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7pPr>
      <a:lvl8pPr marL="37338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8pPr>
      <a:lvl9pPr marL="40894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Screenshot 2017-04-14 11.43.08.png" descr="Screenshot 2017-04-14 11.43.08.png"/>
          <p:cNvPicPr>
            <a:picLocks noChangeAspect="1"/>
          </p:cNvPicPr>
          <p:nvPr/>
        </p:nvPicPr>
        <p:blipFill>
          <a:blip r:embed="rId2">
            <a:alphaModFix amt="70000"/>
          </a:blip>
          <a:stretch>
            <a:fillRect/>
          </a:stretch>
        </p:blipFill>
        <p:spPr>
          <a:xfrm>
            <a:off x="1788679" y="98"/>
            <a:ext cx="8985668" cy="9283700"/>
          </a:xfrm>
          <a:prstGeom prst="rect">
            <a:avLst/>
          </a:prstGeom>
          <a:ln w="12700">
            <a:miter lim="400000"/>
          </a:ln>
        </p:spPr>
      </p:pic>
      <p:sp>
        <p:nvSpPr>
          <p:cNvPr id="141" name="U12…"/>
          <p:cNvSpPr/>
          <p:nvPr/>
        </p:nvSpPr>
        <p:spPr>
          <a:xfrm rot="23600">
            <a:off x="8172486" y="1090198"/>
            <a:ext cx="1851312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defRPr sz="12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</p:txBody>
      </p:sp>
      <p:sp>
        <p:nvSpPr>
          <p:cNvPr id="145" name="6909 Milestrip"/>
          <p:cNvSpPr/>
          <p:nvPr/>
        </p:nvSpPr>
        <p:spPr>
          <a:xfrm>
            <a:off x="7703709" y="7216961"/>
            <a:ext cx="2819327" cy="6155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dirty="0"/>
              <a:t>6909 </a:t>
            </a:r>
            <a:r>
              <a:rPr dirty="0" err="1"/>
              <a:t>Milestrip</a:t>
            </a:r>
            <a:endParaRPr dirty="0"/>
          </a:p>
        </p:txBody>
      </p:sp>
      <p:sp>
        <p:nvSpPr>
          <p:cNvPr id="165" name="5"/>
          <p:cNvSpPr/>
          <p:nvPr/>
        </p:nvSpPr>
        <p:spPr>
          <a:xfrm>
            <a:off x="4972050" y="3594100"/>
            <a:ext cx="957412" cy="215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>
            <a:lvl1pPr algn="l" defTabSz="457200">
              <a:defRPr sz="12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dirty="0"/>
              <a:t> </a:t>
            </a:r>
          </a:p>
        </p:txBody>
      </p:sp>
      <p:sp>
        <p:nvSpPr>
          <p:cNvPr id="172" name="9"/>
          <p:cNvSpPr/>
          <p:nvPr/>
        </p:nvSpPr>
        <p:spPr>
          <a:xfrm>
            <a:off x="5001742" y="5210176"/>
            <a:ext cx="165101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>
            <a:lvl1pPr algn="l" defTabSz="457200">
              <a:defRPr sz="12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endParaRPr dirty="0"/>
          </a:p>
        </p:txBody>
      </p:sp>
      <p:sp>
        <p:nvSpPr>
          <p:cNvPr id="174" name="LITTLE KICKERS"/>
          <p:cNvSpPr/>
          <p:nvPr/>
        </p:nvSpPr>
        <p:spPr>
          <a:xfrm rot="33065">
            <a:off x="7749863" y="1945159"/>
            <a:ext cx="2544425" cy="779701"/>
          </a:xfrm>
          <a:prstGeom prst="rect">
            <a:avLst/>
          </a:prstGeom>
          <a:solidFill>
            <a:schemeClr val="accent4">
              <a:hueOff val="366961"/>
              <a:satOff val="4172"/>
              <a:lumOff val="11129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12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sz="2000" dirty="0"/>
              <a:t>LITTLE KICKERS</a:t>
            </a:r>
            <a:endParaRPr lang="en-US" sz="2000" dirty="0"/>
          </a:p>
          <a:p>
            <a:endParaRPr lang="en-US" dirty="0"/>
          </a:p>
          <a:p>
            <a:endParaRPr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057293-2064-40AA-BD63-904E418B66A9}"/>
              </a:ext>
            </a:extLst>
          </p:cNvPr>
          <p:cNvSpPr txBox="1"/>
          <p:nvPr/>
        </p:nvSpPr>
        <p:spPr>
          <a:xfrm>
            <a:off x="3733010" y="186861"/>
            <a:ext cx="3068736" cy="74892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4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rPr>
              <a:t>Parking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C227A1-93C9-4C28-BC29-401F51F58B25}"/>
              </a:ext>
            </a:extLst>
          </p:cNvPr>
          <p:cNvSpPr txBox="1"/>
          <p:nvPr/>
        </p:nvSpPr>
        <p:spPr>
          <a:xfrm>
            <a:off x="7218529" y="5078686"/>
            <a:ext cx="1545530" cy="718145"/>
          </a:xfrm>
          <a:prstGeom prst="rect">
            <a:avLst/>
          </a:prstGeom>
          <a:solidFill>
            <a:srgbClr val="FFC000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rPr>
              <a:t>U10 Galaxy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Gill San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718AFFF-F1E5-4328-A114-D891C2917E9F}"/>
              </a:ext>
            </a:extLst>
          </p:cNvPr>
          <p:cNvSpPr txBox="1"/>
          <p:nvPr/>
        </p:nvSpPr>
        <p:spPr>
          <a:xfrm>
            <a:off x="2356346" y="3219866"/>
            <a:ext cx="904161" cy="964367"/>
          </a:xfrm>
          <a:prstGeom prst="rect">
            <a:avLst/>
          </a:prstGeom>
          <a:solidFill>
            <a:srgbClr val="FFC000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rPr>
              <a:t>U10  </a:t>
            </a:r>
            <a:r>
              <a:rPr kumimoji="0" lang="en-US" sz="1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rPr>
              <a:t>Crew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Gill Sans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937AF82-6118-46F3-8C3C-92F284F3350B}"/>
              </a:ext>
            </a:extLst>
          </p:cNvPr>
          <p:cNvSpPr txBox="1"/>
          <p:nvPr/>
        </p:nvSpPr>
        <p:spPr>
          <a:xfrm>
            <a:off x="7104803" y="3219866"/>
            <a:ext cx="1545530" cy="718145"/>
          </a:xfrm>
          <a:prstGeom prst="rect">
            <a:avLst/>
          </a:prstGeom>
          <a:solidFill>
            <a:srgbClr val="FFC000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rPr>
              <a:t>U10 </a:t>
            </a:r>
            <a:r>
              <a:rPr lang="en-US" sz="2000" dirty="0"/>
              <a:t>City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Gill San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B6A284B-7821-4AD8-9ADA-B32D9A0B31E1}"/>
              </a:ext>
            </a:extLst>
          </p:cNvPr>
          <p:cNvSpPr txBox="1"/>
          <p:nvPr/>
        </p:nvSpPr>
        <p:spPr>
          <a:xfrm>
            <a:off x="2230453" y="2021807"/>
            <a:ext cx="939878" cy="902811"/>
          </a:xfrm>
          <a:prstGeom prst="rect">
            <a:avLst/>
          </a:prstGeom>
          <a:solidFill>
            <a:srgbClr val="FFC000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rPr>
              <a:t>U10 Sounders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Gill San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FE6E5B2-1C4C-E9E0-70E8-581AB7F830BE}"/>
              </a:ext>
            </a:extLst>
          </p:cNvPr>
          <p:cNvSpPr txBox="1"/>
          <p:nvPr/>
        </p:nvSpPr>
        <p:spPr>
          <a:xfrm>
            <a:off x="9098142" y="5098577"/>
            <a:ext cx="1484040" cy="718145"/>
          </a:xfrm>
          <a:prstGeom prst="rect">
            <a:avLst/>
          </a:prstGeom>
          <a:solidFill>
            <a:srgbClr val="FFC000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rPr>
              <a:t>U10  </a:t>
            </a:r>
            <a:r>
              <a:rPr lang="en-US" sz="2000" dirty="0"/>
              <a:t>Timbers</a:t>
            </a:r>
            <a:endParaRPr kumimoji="0" lang="en-US" sz="2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Gill Sans"/>
            </a:endParaRP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Gill San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95FFB2-45C4-1D89-FD78-083B2A6E530C}"/>
              </a:ext>
            </a:extLst>
          </p:cNvPr>
          <p:cNvSpPr txBox="1"/>
          <p:nvPr/>
        </p:nvSpPr>
        <p:spPr>
          <a:xfrm>
            <a:off x="9649170" y="204737"/>
            <a:ext cx="751185" cy="902811"/>
          </a:xfrm>
          <a:prstGeom prst="rect">
            <a:avLst/>
          </a:prstGeom>
          <a:solidFill>
            <a:srgbClr val="FFC000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rPr>
              <a:t>U10  </a:t>
            </a:r>
            <a:r>
              <a:rPr lang="en-US" sz="1600" dirty="0"/>
              <a:t>United</a:t>
            </a:r>
            <a:endParaRPr kumimoji="0" lang="en-US" sz="1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Gill Sans"/>
            </a:endParaRP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Gill San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3F7EEB2-B827-304C-B933-4291C922A02C}"/>
              </a:ext>
            </a:extLst>
          </p:cNvPr>
          <p:cNvSpPr txBox="1"/>
          <p:nvPr/>
        </p:nvSpPr>
        <p:spPr>
          <a:xfrm>
            <a:off x="8945959" y="3219866"/>
            <a:ext cx="1406421" cy="656590"/>
          </a:xfrm>
          <a:prstGeom prst="rect">
            <a:avLst/>
          </a:prstGeom>
          <a:solidFill>
            <a:srgbClr val="FFC000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rPr>
              <a:t>U10 </a:t>
            </a:r>
            <a:r>
              <a:rPr lang="en-US" sz="1600" dirty="0"/>
              <a:t>Revolution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Gill San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044BEE-8E81-D8EE-0B44-1C54E3F662B5}"/>
              </a:ext>
            </a:extLst>
          </p:cNvPr>
          <p:cNvSpPr txBox="1"/>
          <p:nvPr/>
        </p:nvSpPr>
        <p:spPr>
          <a:xfrm>
            <a:off x="7746172" y="293507"/>
            <a:ext cx="904161" cy="656590"/>
          </a:xfrm>
          <a:prstGeom prst="rect">
            <a:avLst/>
          </a:prstGeom>
          <a:solidFill>
            <a:srgbClr val="FFC000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rPr>
              <a:t>U10 </a:t>
            </a:r>
            <a:r>
              <a:rPr lang="en-US" sz="1600" dirty="0"/>
              <a:t>Fire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Gill Sans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22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Gill Sans</vt:lpstr>
      <vt:lpstr>Lucida Grande</vt:lpstr>
      <vt:lpstr>White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Kreger</dc:creator>
  <cp:lastModifiedBy>David Kreger</cp:lastModifiedBy>
  <cp:revision>30</cp:revision>
  <dcterms:modified xsi:type="dcterms:W3CDTF">2024-06-03T19:02:23Z</dcterms:modified>
</cp:coreProperties>
</file>