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15157A53-BEF5-42C8-9B7F-8465B2C05554}"/>
    <pc:docChg chg="modSld">
      <pc:chgData name="David Kreger" userId="058c69b94427dcb1" providerId="LiveId" clId="{15157A53-BEF5-42C8-9B7F-8465B2C05554}" dt="2024-06-03T19:04:37.733" v="1" actId="1076"/>
      <pc:docMkLst>
        <pc:docMk/>
      </pc:docMkLst>
      <pc:sldChg chg="modSp mod">
        <pc:chgData name="David Kreger" userId="058c69b94427dcb1" providerId="LiveId" clId="{15157A53-BEF5-42C8-9B7F-8465B2C05554}" dt="2024-06-03T19:04:37.733" v="1" actId="1076"/>
        <pc:sldMkLst>
          <pc:docMk/>
          <pc:sldMk cId="0" sldId="256"/>
        </pc:sldMkLst>
        <pc:spChg chg="mod">
          <ac:chgData name="David Kreger" userId="058c69b94427dcb1" providerId="LiveId" clId="{15157A53-BEF5-42C8-9B7F-8465B2C05554}" dt="2024-06-03T19:04:34.205" v="0" actId="1076"/>
          <ac:spMkLst>
            <pc:docMk/>
            <pc:sldMk cId="0" sldId="256"/>
            <ac:spMk id="5" creationId="{824B71AF-4541-1FA7-F3E2-A9487E33BCD7}"/>
          </ac:spMkLst>
        </pc:spChg>
        <pc:spChg chg="mod">
          <ac:chgData name="David Kreger" userId="058c69b94427dcb1" providerId="LiveId" clId="{15157A53-BEF5-42C8-9B7F-8465B2C05554}" dt="2024-06-03T19:04:37.733" v="1" actId="1076"/>
          <ac:spMkLst>
            <pc:docMk/>
            <pc:sldMk cId="0" sldId="256"/>
            <ac:spMk id="9" creationId="{10414EA5-6752-8242-BC9C-458458DB0D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833191" y="0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749863" y="1945159"/>
            <a:ext cx="2544425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5A6D66-E1C8-3E56-D336-B3EEE4542035}"/>
              </a:ext>
            </a:extLst>
          </p:cNvPr>
          <p:cNvSpPr txBox="1"/>
          <p:nvPr/>
        </p:nvSpPr>
        <p:spPr>
          <a:xfrm>
            <a:off x="9022075" y="5318126"/>
            <a:ext cx="1750143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Whitecaps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14EA5-6752-8242-BC9C-458458DB0D1A}"/>
              </a:ext>
            </a:extLst>
          </p:cNvPr>
          <p:cNvSpPr txBox="1"/>
          <p:nvPr/>
        </p:nvSpPr>
        <p:spPr>
          <a:xfrm>
            <a:off x="2388040" y="3559499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Spirit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B1A06B-EE32-9D26-1B1F-0BBFDBA0D396}"/>
              </a:ext>
            </a:extLst>
          </p:cNvPr>
          <p:cNvSpPr txBox="1"/>
          <p:nvPr/>
        </p:nvSpPr>
        <p:spPr>
          <a:xfrm>
            <a:off x="9022075" y="402787"/>
            <a:ext cx="1130237" cy="625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U14 </a:t>
            </a:r>
            <a:r>
              <a:rPr lang="en-US" sz="1400" dirty="0"/>
              <a:t>Blizzard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6BF30C-23B9-1ABB-033A-CFCB8058A6BE}"/>
              </a:ext>
            </a:extLst>
          </p:cNvPr>
          <p:cNvSpPr txBox="1"/>
          <p:nvPr/>
        </p:nvSpPr>
        <p:spPr>
          <a:xfrm>
            <a:off x="7095938" y="448954"/>
            <a:ext cx="1484040" cy="5334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U14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Stallions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7A4A6-26FD-89C9-A94E-30603B37E00B}"/>
              </a:ext>
            </a:extLst>
          </p:cNvPr>
          <p:cNvSpPr txBox="1"/>
          <p:nvPr/>
        </p:nvSpPr>
        <p:spPr>
          <a:xfrm>
            <a:off x="9068321" y="3217681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Fire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3E7D0-1FA5-F8EB-9FF5-8ED577E9A573}"/>
              </a:ext>
            </a:extLst>
          </p:cNvPr>
          <p:cNvSpPr txBox="1"/>
          <p:nvPr/>
        </p:nvSpPr>
        <p:spPr>
          <a:xfrm>
            <a:off x="7075340" y="3217681"/>
            <a:ext cx="148404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Revolution  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4B71AF-4541-1FA7-F3E2-A9487E33BCD7}"/>
              </a:ext>
            </a:extLst>
          </p:cNvPr>
          <p:cNvSpPr txBox="1"/>
          <p:nvPr/>
        </p:nvSpPr>
        <p:spPr>
          <a:xfrm>
            <a:off x="2388041" y="2309370"/>
            <a:ext cx="1176051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Pride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2AF5DB-59A6-A442-CE4C-A1FDC07BC94F}"/>
              </a:ext>
            </a:extLst>
          </p:cNvPr>
          <p:cNvSpPr txBox="1"/>
          <p:nvPr/>
        </p:nvSpPr>
        <p:spPr>
          <a:xfrm>
            <a:off x="7429499" y="5328948"/>
            <a:ext cx="1484042" cy="625812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U12 Earthquakes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31</cp:revision>
  <dcterms:modified xsi:type="dcterms:W3CDTF">2024-06-03T19:04:40Z</dcterms:modified>
</cp:coreProperties>
</file>