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reger" userId="058c69b94427dcb1" providerId="LiveId" clId="{46AA7C7F-9E51-434B-94E2-C28A2F2B0687}"/>
    <pc:docChg chg="custSel modSld">
      <pc:chgData name="David Kreger" userId="058c69b94427dcb1" providerId="LiveId" clId="{46AA7C7F-9E51-434B-94E2-C28A2F2B0687}" dt="2023-04-24T12:29:30.943" v="22" actId="20577"/>
      <pc:docMkLst>
        <pc:docMk/>
      </pc:docMkLst>
      <pc:sldChg chg="addSp delSp modSp mod">
        <pc:chgData name="David Kreger" userId="058c69b94427dcb1" providerId="LiveId" clId="{46AA7C7F-9E51-434B-94E2-C28A2F2B0687}" dt="2023-04-24T12:29:30.943" v="22" actId="20577"/>
        <pc:sldMkLst>
          <pc:docMk/>
          <pc:sldMk cId="0" sldId="256"/>
        </pc:sldMkLst>
        <pc:spChg chg="add mod">
          <ac:chgData name="David Kreger" userId="058c69b94427dcb1" providerId="LiveId" clId="{46AA7C7F-9E51-434B-94E2-C28A2F2B0687}" dt="2023-04-24T12:29:30.943" v="22" actId="20577"/>
          <ac:spMkLst>
            <pc:docMk/>
            <pc:sldMk cId="0" sldId="256"/>
            <ac:spMk id="2" creationId="{57F0C78D-F8CD-ADEF-EC47-E85103747746}"/>
          </ac:spMkLst>
        </pc:spChg>
        <pc:spChg chg="del">
          <ac:chgData name="David Kreger" userId="058c69b94427dcb1" providerId="LiveId" clId="{46AA7C7F-9E51-434B-94E2-C28A2F2B0687}" dt="2023-04-17T16:27:20.146" v="2" actId="478"/>
          <ac:spMkLst>
            <pc:docMk/>
            <pc:sldMk cId="0" sldId="256"/>
            <ac:spMk id="6" creationId="{EDC227A1-93C9-4C28-BC29-401F51F58B25}"/>
          </ac:spMkLst>
        </pc:spChg>
        <pc:spChg chg="mod">
          <ac:chgData name="David Kreger" userId="058c69b94427dcb1" providerId="LiveId" clId="{46AA7C7F-9E51-434B-94E2-C28A2F2B0687}" dt="2023-04-17T16:26:09.403" v="1" actId="1076"/>
          <ac:spMkLst>
            <pc:docMk/>
            <pc:sldMk cId="0" sldId="256"/>
            <ac:spMk id="39" creationId="{6532FD3B-922C-4224-BD1C-E8B9CFDB5908}"/>
          </ac:spMkLst>
        </pc:spChg>
        <pc:spChg chg="mod">
          <ac:chgData name="David Kreger" userId="058c69b94427dcb1" providerId="LiveId" clId="{46AA7C7F-9E51-434B-94E2-C28A2F2B0687}" dt="2023-04-24T12:28:25.781" v="5" actId="14100"/>
          <ac:spMkLst>
            <pc:docMk/>
            <pc:sldMk cId="0" sldId="256"/>
            <ac:spMk id="174" creationId="{00000000-0000-0000-0000-000000000000}"/>
          </ac:spMkLst>
        </pc:spChg>
      </pc:sldChg>
    </pc:docChg>
  </pc:docChgLst>
  <pc:docChgLst>
    <pc:chgData name="David Kreger" userId="058c69b94427dcb1" providerId="LiveId" clId="{E14F7BDB-5DA8-45F9-AA34-A9004F978904}"/>
    <pc:docChg chg="custSel modSld">
      <pc:chgData name="David Kreger" userId="058c69b94427dcb1" providerId="LiveId" clId="{E14F7BDB-5DA8-45F9-AA34-A9004F978904}" dt="2024-06-18T22:51:44.810" v="366" actId="6549"/>
      <pc:docMkLst>
        <pc:docMk/>
      </pc:docMkLst>
      <pc:sldChg chg="delSp modSp mod">
        <pc:chgData name="David Kreger" userId="058c69b94427dcb1" providerId="LiveId" clId="{E14F7BDB-5DA8-45F9-AA34-A9004F978904}" dt="2024-06-18T22:51:44.810" v="366" actId="6549"/>
        <pc:sldMkLst>
          <pc:docMk/>
          <pc:sldMk cId="0" sldId="256"/>
        </pc:sldMkLst>
        <pc:spChg chg="del mod">
          <ac:chgData name="David Kreger" userId="058c69b94427dcb1" providerId="LiveId" clId="{E14F7BDB-5DA8-45F9-AA34-A9004F978904}" dt="2023-06-29T04:36:48.945" v="2" actId="478"/>
          <ac:spMkLst>
            <pc:docMk/>
            <pc:sldMk cId="0" sldId="256"/>
            <ac:spMk id="2" creationId="{57F0C78D-F8CD-ADEF-EC47-E85103747746}"/>
          </ac:spMkLst>
        </pc:spChg>
        <pc:spChg chg="mod">
          <ac:chgData name="David Kreger" userId="058c69b94427dcb1" providerId="LiveId" clId="{E14F7BDB-5DA8-45F9-AA34-A9004F978904}" dt="2023-06-29T04:39:18.434" v="54" actId="20577"/>
          <ac:spMkLst>
            <pc:docMk/>
            <pc:sldMk cId="0" sldId="256"/>
            <ac:spMk id="7" creationId="{B7C14FE5-FB29-4529-BF66-DA53B178F5AA}"/>
          </ac:spMkLst>
        </pc:spChg>
        <pc:spChg chg="del">
          <ac:chgData name="David Kreger" userId="058c69b94427dcb1" providerId="LiveId" clId="{E14F7BDB-5DA8-45F9-AA34-A9004F978904}" dt="2023-06-29T04:40:06.577" v="64" actId="478"/>
          <ac:spMkLst>
            <pc:docMk/>
            <pc:sldMk cId="0" sldId="256"/>
            <ac:spMk id="19" creationId="{A59530A4-587F-4B4E-9B1B-AE6A2A318FC2}"/>
          </ac:spMkLst>
        </pc:spChg>
        <pc:spChg chg="del">
          <ac:chgData name="David Kreger" userId="058c69b94427dcb1" providerId="LiveId" clId="{E14F7BDB-5DA8-45F9-AA34-A9004F978904}" dt="2023-06-29T04:40:11.040" v="65" actId="478"/>
          <ac:spMkLst>
            <pc:docMk/>
            <pc:sldMk cId="0" sldId="256"/>
            <ac:spMk id="21" creationId="{B27A75C2-3F82-48C0-9CCF-94D2548C1E83}"/>
          </ac:spMkLst>
        </pc:spChg>
        <pc:spChg chg="del mod">
          <ac:chgData name="David Kreger" userId="058c69b94427dcb1" providerId="LiveId" clId="{E14F7BDB-5DA8-45F9-AA34-A9004F978904}" dt="2023-06-29T04:47:06.740" v="191" actId="478"/>
          <ac:spMkLst>
            <pc:docMk/>
            <pc:sldMk cId="0" sldId="256"/>
            <ac:spMk id="23" creationId="{330B911E-1732-458C-9F9A-47DAD13D50D6}"/>
          </ac:spMkLst>
        </pc:spChg>
        <pc:spChg chg="del">
          <ac:chgData name="David Kreger" userId="058c69b94427dcb1" providerId="LiveId" clId="{E14F7BDB-5DA8-45F9-AA34-A9004F978904}" dt="2023-06-29T04:39:43.043" v="58" actId="478"/>
          <ac:spMkLst>
            <pc:docMk/>
            <pc:sldMk cId="0" sldId="256"/>
            <ac:spMk id="24" creationId="{608D4474-E8BC-4BD6-BE23-F0332A312AE7}"/>
          </ac:spMkLst>
        </pc:spChg>
        <pc:spChg chg="del mod">
          <ac:chgData name="David Kreger" userId="058c69b94427dcb1" providerId="LiveId" clId="{E14F7BDB-5DA8-45F9-AA34-A9004F978904}" dt="2023-06-29T04:45:23.910" v="145" actId="478"/>
          <ac:spMkLst>
            <pc:docMk/>
            <pc:sldMk cId="0" sldId="256"/>
            <ac:spMk id="25" creationId="{7D11255B-F788-4835-B656-C71A2AF36E01}"/>
          </ac:spMkLst>
        </pc:spChg>
        <pc:spChg chg="del">
          <ac:chgData name="David Kreger" userId="058c69b94427dcb1" providerId="LiveId" clId="{E14F7BDB-5DA8-45F9-AA34-A9004F978904}" dt="2023-06-29T04:39:48.452" v="59" actId="478"/>
          <ac:spMkLst>
            <pc:docMk/>
            <pc:sldMk cId="0" sldId="256"/>
            <ac:spMk id="26" creationId="{89F4B0D5-9140-4C6C-B19D-B4008012BE3A}"/>
          </ac:spMkLst>
        </pc:spChg>
        <pc:spChg chg="del mod">
          <ac:chgData name="David Kreger" userId="058c69b94427dcb1" providerId="LiveId" clId="{E14F7BDB-5DA8-45F9-AA34-A9004F978904}" dt="2023-06-29T04:45:29.187" v="147" actId="478"/>
          <ac:spMkLst>
            <pc:docMk/>
            <pc:sldMk cId="0" sldId="256"/>
            <ac:spMk id="27" creationId="{50E1197F-33AB-4EB0-92A8-244077DD392E}"/>
          </ac:spMkLst>
        </pc:spChg>
        <pc:spChg chg="del mod">
          <ac:chgData name="David Kreger" userId="058c69b94427dcb1" providerId="LiveId" clId="{E14F7BDB-5DA8-45F9-AA34-A9004F978904}" dt="2024-06-18T22:51:24.966" v="361" actId="478"/>
          <ac:spMkLst>
            <pc:docMk/>
            <pc:sldMk cId="0" sldId="256"/>
            <ac:spMk id="29" creationId="{F5C45187-856C-4E04-91E9-8CABF39E007D}"/>
          </ac:spMkLst>
        </pc:spChg>
        <pc:spChg chg="del mod">
          <ac:chgData name="David Kreger" userId="058c69b94427dcb1" providerId="LiveId" clId="{E14F7BDB-5DA8-45F9-AA34-A9004F978904}" dt="2023-06-29T04:39:59.927" v="63" actId="478"/>
          <ac:spMkLst>
            <pc:docMk/>
            <pc:sldMk cId="0" sldId="256"/>
            <ac:spMk id="31" creationId="{1CA649C1-CC28-4AF1-829D-D82D15768FF3}"/>
          </ac:spMkLst>
        </pc:spChg>
        <pc:spChg chg="del mod">
          <ac:chgData name="David Kreger" userId="058c69b94427dcb1" providerId="LiveId" clId="{E14F7BDB-5DA8-45F9-AA34-A9004F978904}" dt="2024-06-18T22:51:27.269" v="362" actId="478"/>
          <ac:spMkLst>
            <pc:docMk/>
            <pc:sldMk cId="0" sldId="256"/>
            <ac:spMk id="33" creationId="{44356F79-700F-47A3-8E70-4A7513E1ADC3}"/>
          </ac:spMkLst>
        </pc:spChg>
        <pc:spChg chg="mod">
          <ac:chgData name="David Kreger" userId="058c69b94427dcb1" providerId="LiveId" clId="{E14F7BDB-5DA8-45F9-AA34-A9004F978904}" dt="2024-06-18T22:51:44.810" v="366" actId="6549"/>
          <ac:spMkLst>
            <pc:docMk/>
            <pc:sldMk cId="0" sldId="256"/>
            <ac:spMk id="35" creationId="{3711666D-D084-4FE6-9740-3EC54678D38D}"/>
          </ac:spMkLst>
        </pc:spChg>
        <pc:spChg chg="del mod">
          <ac:chgData name="David Kreger" userId="058c69b94427dcb1" providerId="LiveId" clId="{E14F7BDB-5DA8-45F9-AA34-A9004F978904}" dt="2023-06-29T04:39:54.398" v="61" actId="478"/>
          <ac:spMkLst>
            <pc:docMk/>
            <pc:sldMk cId="0" sldId="256"/>
            <ac:spMk id="37" creationId="{37DEF8BE-4628-4379-9FD8-F4FE133FA8E3}"/>
          </ac:spMkLst>
        </pc:spChg>
        <pc:spChg chg="del mod">
          <ac:chgData name="David Kreger" userId="058c69b94427dcb1" providerId="LiveId" clId="{E14F7BDB-5DA8-45F9-AA34-A9004F978904}" dt="2023-06-29T04:38:57.800" v="16" actId="478"/>
          <ac:spMkLst>
            <pc:docMk/>
            <pc:sldMk cId="0" sldId="256"/>
            <ac:spMk id="39" creationId="{6532FD3B-922C-4224-BD1C-E8B9CFDB5908}"/>
          </ac:spMkLst>
        </pc:spChg>
        <pc:spChg chg="mod">
          <ac:chgData name="David Kreger" userId="058c69b94427dcb1" providerId="LiveId" clId="{E14F7BDB-5DA8-45F9-AA34-A9004F978904}" dt="2023-06-30T08:29:17.272" v="289" actId="20577"/>
          <ac:spMkLst>
            <pc:docMk/>
            <pc:sldMk cId="0" sldId="256"/>
            <ac:spMk id="174" creationId="{00000000-0000-0000-0000-000000000000}"/>
          </ac:spMkLst>
        </pc:spChg>
        <pc:picChg chg="mod">
          <ac:chgData name="David Kreger" userId="058c69b94427dcb1" providerId="LiveId" clId="{E14F7BDB-5DA8-45F9-AA34-A9004F978904}" dt="2023-06-30T08:29:29.246" v="290" actId="1076"/>
          <ac:picMkLst>
            <pc:docMk/>
            <pc:sldMk cId="0" sldId="256"/>
            <ac:picMk id="13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2009566" y="-94389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612235" y="1223340"/>
            <a:ext cx="2478209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>Group1 Group 2 Group 3 Group 4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872753" y="522725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C14FE5-FB29-4529-BF66-DA53B178F5AA}"/>
              </a:ext>
            </a:extLst>
          </p:cNvPr>
          <p:cNvSpPr txBox="1"/>
          <p:nvPr/>
        </p:nvSpPr>
        <p:spPr>
          <a:xfrm>
            <a:off x="2236059" y="2288650"/>
            <a:ext cx="1657490" cy="1025922"/>
          </a:xfrm>
          <a:prstGeom prst="rect">
            <a:avLst/>
          </a:prstGeom>
          <a:solidFill>
            <a:srgbClr val="00B0F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Tuesday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Special Olympics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11666D-D084-4FE6-9740-3EC54678D38D}"/>
              </a:ext>
            </a:extLst>
          </p:cNvPr>
          <p:cNvSpPr txBox="1"/>
          <p:nvPr/>
        </p:nvSpPr>
        <p:spPr>
          <a:xfrm>
            <a:off x="4221851" y="1767078"/>
            <a:ext cx="2719638" cy="256480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Under 6</a:t>
            </a:r>
            <a:r>
              <a:rPr lang="en-US" sz="2000" dirty="0"/>
              <a:t> 5:15 to 6:15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Under 10 </a:t>
            </a:r>
            <a:r>
              <a:rPr lang="en-US" sz="2000" dirty="0"/>
              <a:t>6:30 to 7:30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000" dirty="0"/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000" dirty="0"/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000" dirty="0"/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000" dirty="0"/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Under 8 </a:t>
            </a:r>
            <a:r>
              <a:rPr lang="en-US" sz="2000" dirty="0"/>
              <a:t>5:15 to 6:15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Under 12  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6:30 to 7:30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25</cp:revision>
  <dcterms:modified xsi:type="dcterms:W3CDTF">2024-06-18T22:52:00Z</dcterms:modified>
</cp:coreProperties>
</file>