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749155" y="522725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"/>
          <p:cNvSpPr/>
          <p:nvPr/>
        </p:nvSpPr>
        <p:spPr>
          <a:xfrm>
            <a:off x="2269977" y="2692665"/>
            <a:ext cx="1168401" cy="1663701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U9 and U10</a:t>
            </a:r>
          </a:p>
        </p:txBody>
      </p:sp>
      <p:sp>
        <p:nvSpPr>
          <p:cNvPr id="140" name="Rectangle"/>
          <p:cNvSpPr/>
          <p:nvPr/>
        </p:nvSpPr>
        <p:spPr>
          <a:xfrm>
            <a:off x="7591080" y="789040"/>
            <a:ext cx="2877068" cy="1284430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U11 and U12</a:t>
            </a:r>
            <a:endParaRPr dirty="0"/>
          </a:p>
        </p:txBody>
      </p:sp>
      <p:sp>
        <p:nvSpPr>
          <p:cNvPr id="141" name="U12…"/>
          <p:cNvSpPr/>
          <p:nvPr/>
        </p:nvSpPr>
        <p:spPr>
          <a:xfrm rot="23600">
            <a:off x="7786327" y="812729"/>
            <a:ext cx="2486575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600" b="0" dirty="0"/>
          </a:p>
        </p:txBody>
      </p:sp>
      <p:sp>
        <p:nvSpPr>
          <p:cNvPr id="142" name="Rectangle"/>
          <p:cNvSpPr/>
          <p:nvPr/>
        </p:nvSpPr>
        <p:spPr>
          <a:xfrm>
            <a:off x="7868772" y="2877576"/>
            <a:ext cx="2489200" cy="32893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3" name="Rectangle"/>
          <p:cNvSpPr/>
          <p:nvPr/>
        </p:nvSpPr>
        <p:spPr>
          <a:xfrm>
            <a:off x="4419600" y="1451264"/>
            <a:ext cx="2489200" cy="3289300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U13 and U14</a:t>
            </a:r>
          </a:p>
        </p:txBody>
      </p:sp>
      <p:sp>
        <p:nvSpPr>
          <p:cNvPr id="144" name="Rectangle"/>
          <p:cNvSpPr/>
          <p:nvPr/>
        </p:nvSpPr>
        <p:spPr>
          <a:xfrm>
            <a:off x="4419600" y="5092344"/>
            <a:ext cx="2489200" cy="3289300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U17 and U19</a:t>
            </a: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6909 Milestrip</a:t>
            </a:r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67" name="6"/>
          <p:cNvSpPr/>
          <p:nvPr/>
        </p:nvSpPr>
        <p:spPr>
          <a:xfrm>
            <a:off x="5001742" y="4249738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872753" y="522725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B7836E91-AD2A-EA9C-2207-62D1ECE43C1C}"/>
              </a:ext>
            </a:extLst>
          </p:cNvPr>
          <p:cNvSpPr/>
          <p:nvPr/>
        </p:nvSpPr>
        <p:spPr>
          <a:xfrm>
            <a:off x="7890022" y="2903267"/>
            <a:ext cx="2489200" cy="3289300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/>
              <a:t>U15 and U16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Lucida Grande</vt:lpstr>
      <vt:lpstr>Times New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17</cp:revision>
  <dcterms:modified xsi:type="dcterms:W3CDTF">2022-07-20T23:49:38Z</dcterms:modified>
</cp:coreProperties>
</file>